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8" r:id="rId1"/>
  </p:sldMasterIdLst>
  <p:notesMasterIdLst>
    <p:notesMasterId r:id="rId21"/>
  </p:notesMasterIdLst>
  <p:sldIdLst>
    <p:sldId id="256" r:id="rId2"/>
    <p:sldId id="281" r:id="rId3"/>
    <p:sldId id="265" r:id="rId4"/>
    <p:sldId id="276" r:id="rId5"/>
    <p:sldId id="289" r:id="rId6"/>
    <p:sldId id="272" r:id="rId7"/>
    <p:sldId id="271" r:id="rId8"/>
    <p:sldId id="273" r:id="rId9"/>
    <p:sldId id="266" r:id="rId10"/>
    <p:sldId id="274" r:id="rId11"/>
    <p:sldId id="267" r:id="rId12"/>
    <p:sldId id="279" r:id="rId13"/>
    <p:sldId id="285" r:id="rId14"/>
    <p:sldId id="286" r:id="rId15"/>
    <p:sldId id="268" r:id="rId16"/>
    <p:sldId id="282" r:id="rId17"/>
    <p:sldId id="283" r:id="rId18"/>
    <p:sldId id="284"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778E"/>
    <a:srgbClr val="BF8052"/>
    <a:srgbClr val="D5A786"/>
    <a:srgbClr val="6A758C"/>
    <a:srgbClr val="8E5F30"/>
    <a:srgbClr val="757E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B4AB6-6A17-410E-9C9B-C285FF4E0BB6}" v="183" dt="2024-04-01T09:48:16.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250" autoAdjust="0"/>
  </p:normalViewPr>
  <p:slideViewPr>
    <p:cSldViewPr snapToGrid="0" showGuides="1">
      <p:cViewPr varScale="1">
        <p:scale>
          <a:sx n="119" d="100"/>
          <a:sy n="119" d="100"/>
        </p:scale>
        <p:origin x="270" y="126"/>
      </p:cViewPr>
      <p:guideLst>
        <p:guide orient="horz" pos="218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数量</c:v>
                </c:pt>
              </c:strCache>
            </c:strRef>
          </c:tx>
          <c:dPt>
            <c:idx val="0"/>
            <c:bubble3D val="0"/>
            <c:spPr>
              <a:solidFill>
                <a:schemeClr val="accent5">
                  <a:tint val="54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38FA-43B9-A079-FC972DBCDD0A}"/>
              </c:ext>
            </c:extLst>
          </c:dPt>
          <c:dPt>
            <c:idx val="1"/>
            <c:bubble3D val="0"/>
            <c:spPr>
              <a:solidFill>
                <a:schemeClr val="accent5">
                  <a:tint val="77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38FA-43B9-A079-FC972DBCDD0A}"/>
              </c:ext>
            </c:extLst>
          </c:dPt>
          <c:dPt>
            <c:idx val="2"/>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38FA-43B9-A079-FC972DBCDD0A}"/>
              </c:ext>
            </c:extLst>
          </c:dPt>
          <c:dPt>
            <c:idx val="3"/>
            <c:bubble3D val="0"/>
            <c:spPr>
              <a:solidFill>
                <a:schemeClr val="accent5">
                  <a:shade val="76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38FA-43B9-A079-FC972DBCDD0A}"/>
              </c:ext>
            </c:extLst>
          </c:dPt>
          <c:dPt>
            <c:idx val="4"/>
            <c:bubble3D val="0"/>
            <c:spPr>
              <a:solidFill>
                <a:schemeClr val="accent5">
                  <a:shade val="53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38FA-43B9-A079-FC972DBCDD0A}"/>
              </c:ext>
            </c:extLst>
          </c:dPt>
          <c:dLbls>
            <c:dLbl>
              <c:idx val="0"/>
              <c:layout>
                <c:manualLayout>
                  <c:x val="-0.33076734993117596"/>
                  <c:y val="-3.7227984733272358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tint val="54000"/>
                        </a:schemeClr>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6-38FA-43B9-A079-FC972DBCDD0A}"/>
                </c:ext>
              </c:extLst>
            </c:dLbl>
            <c:dLbl>
              <c:idx val="1"/>
              <c:layout>
                <c:manualLayout>
                  <c:x val="-0.14563637049208494"/>
                  <c:y val="-9.107204931725579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tint val="77000"/>
                        </a:schemeClr>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38FA-43B9-A079-FC972DBCDD0A}"/>
                </c:ext>
              </c:extLst>
            </c:dLbl>
            <c:dLbl>
              <c:idx val="2"/>
              <c:layout>
                <c:manualLayout>
                  <c:x val="0.13082589213695767"/>
                  <c:y val="-9.6717502415987214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38FA-43B9-A079-FC972DBCDD0A}"/>
                </c:ext>
              </c:extLst>
            </c:dLbl>
            <c:dLbl>
              <c:idx val="3"/>
              <c:layout>
                <c:manualLayout>
                  <c:x val="8.6394457071575725E-2"/>
                  <c:y val="-2.2581812394925672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hade val="76000"/>
                        </a:schemeClr>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38FA-43B9-A079-FC972DBCDD0A}"/>
                </c:ext>
              </c:extLst>
            </c:dLbl>
            <c:dLbl>
              <c:idx val="4"/>
              <c:layout>
                <c:manualLayout>
                  <c:x val="1.1107858766345473E-2"/>
                  <c:y val="2.9504715953694839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fld id="{725A3640-BCBD-4BFE-A6C6-E54C9C0E5F23}" type="CATEGORYNAME">
                      <a:rPr lang="zh-CN" altLang="en-US" sz="1600"/>
                      <a:pPr>
                        <a:defRPr>
                          <a:solidFill>
                            <a:schemeClr val="accent5"/>
                          </a:solidFill>
                        </a:defRPr>
                      </a:pPr>
                      <a:t>[类别名称]</a:t>
                    </a:fld>
                    <a:r>
                      <a:rPr lang="zh-CN" altLang="en-US" sz="1600" baseline="0" dirty="0"/>
                      <a:t> </a:t>
                    </a:r>
                    <a:fld id="{C924BEF7-2F6B-4F6D-B374-08CF8FC1C87F}" type="PERCENTAGE">
                      <a:rPr lang="en-US" altLang="zh-CN" sz="1600" baseline="0"/>
                      <a:pPr>
                        <a:defRPr>
                          <a:solidFill>
                            <a:schemeClr val="accent5"/>
                          </a:solidFill>
                        </a:defRPr>
                      </a:pPr>
                      <a:t>[百分比]</a:t>
                    </a:fld>
                    <a:endParaRPr lang="zh-CN" altLang="en-US" sz="16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8386750180660625"/>
                      <c:h val="0.12476451348196431"/>
                    </c:manualLayout>
                  </c15:layout>
                  <c15:dlblFieldTable/>
                  <c15:showDataLabelsRange val="0"/>
                </c:ext>
                <c:ext xmlns:c16="http://schemas.microsoft.com/office/drawing/2014/chart" uri="{C3380CC4-5D6E-409C-BE32-E72D297353CC}">
                  <c16:uniqueId val="{00000008-38FA-43B9-A079-FC972DBCDD0A}"/>
                </c:ext>
              </c:extLst>
            </c:dLbl>
            <c:spPr>
              <a:noFill/>
              <a:ln>
                <a:noFill/>
              </a:ln>
              <a:effectLst/>
            </c:spPr>
            <c:dLblPos val="outEnd"/>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一星评价</c:v>
                </c:pt>
                <c:pt idx="1">
                  <c:v>二星评价</c:v>
                </c:pt>
                <c:pt idx="2">
                  <c:v>三星评价</c:v>
                </c:pt>
                <c:pt idx="3">
                  <c:v>四星评价</c:v>
                </c:pt>
                <c:pt idx="4">
                  <c:v>五星评价</c:v>
                </c:pt>
              </c:strCache>
            </c:strRef>
          </c:cat>
          <c:val>
            <c:numRef>
              <c:f>Sheet1!$B$2:$B$6</c:f>
              <c:numCache>
                <c:formatCode>General</c:formatCode>
                <c:ptCount val="5"/>
                <c:pt idx="0">
                  <c:v>0</c:v>
                </c:pt>
                <c:pt idx="1">
                  <c:v>1</c:v>
                </c:pt>
                <c:pt idx="2">
                  <c:v>4</c:v>
                </c:pt>
                <c:pt idx="3">
                  <c:v>6</c:v>
                </c:pt>
                <c:pt idx="4">
                  <c:v>78</c:v>
                </c:pt>
              </c:numCache>
            </c:numRef>
          </c:val>
          <c:extLst>
            <c:ext xmlns:c16="http://schemas.microsoft.com/office/drawing/2014/chart" uri="{C3380CC4-5D6E-409C-BE32-E72D297353CC}">
              <c16:uniqueId val="{00000000-38FA-43B9-A079-FC972DBCDD0A}"/>
            </c:ext>
          </c:extLst>
        </c:ser>
        <c:dLbls>
          <c:dLblPos val="bestFit"/>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A3A99-8C55-461E-97E2-2CAEA2123810}" type="datetimeFigureOut">
              <a:rPr lang="zh-CN" altLang="en-US" smtClean="0"/>
              <a:t>2024/4/2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B6FC1-5861-4932-B889-BF0D6907D7C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7B6FC1-5861-4932-B889-BF0D6907D7C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7B6FC1-5861-4932-B889-BF0D6907D7CD}" type="slidenum">
              <a:rPr lang="zh-CN" altLang="en-US" smtClean="0"/>
              <a:t>12</a:t>
            </a:fld>
            <a:endParaRPr lang="zh-CN" altLang="en-US"/>
          </a:p>
        </p:txBody>
      </p:sp>
    </p:spTree>
    <p:extLst>
      <p:ext uri="{BB962C8B-B14F-4D97-AF65-F5344CB8AC3E}">
        <p14:creationId xmlns:p14="http://schemas.microsoft.com/office/powerpoint/2010/main" val="1286207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7B6FC1-5861-4932-B889-BF0D6907D7CD}" type="slidenum">
              <a:rPr lang="zh-CN" altLang="en-US" smtClean="0"/>
              <a:t>13</a:t>
            </a:fld>
            <a:endParaRPr lang="zh-CN" altLang="en-US"/>
          </a:p>
        </p:txBody>
      </p:sp>
    </p:spTree>
    <p:extLst>
      <p:ext uri="{BB962C8B-B14F-4D97-AF65-F5344CB8AC3E}">
        <p14:creationId xmlns:p14="http://schemas.microsoft.com/office/powerpoint/2010/main" val="312474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7B6FC1-5861-4932-B889-BF0D6907D7CD}" type="slidenum">
              <a:rPr lang="zh-CN" altLang="en-US" smtClean="0"/>
              <a:t>14</a:t>
            </a:fld>
            <a:endParaRPr lang="zh-CN" altLang="en-US"/>
          </a:p>
        </p:txBody>
      </p:sp>
    </p:spTree>
    <p:extLst>
      <p:ext uri="{BB962C8B-B14F-4D97-AF65-F5344CB8AC3E}">
        <p14:creationId xmlns:p14="http://schemas.microsoft.com/office/powerpoint/2010/main" val="630344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7B6FC1-5861-4932-B889-BF0D6907D7CD}"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7B6FC1-5861-4932-B889-BF0D6907D7CD}" type="slidenum">
              <a:rPr lang="zh-CN" altLang="en-US" smtClean="0"/>
              <a:t>16</a:t>
            </a:fld>
            <a:endParaRPr lang="zh-CN" altLang="en-US"/>
          </a:p>
        </p:txBody>
      </p:sp>
    </p:spTree>
    <p:extLst>
      <p:ext uri="{BB962C8B-B14F-4D97-AF65-F5344CB8AC3E}">
        <p14:creationId xmlns:p14="http://schemas.microsoft.com/office/powerpoint/2010/main" val="1830122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7B6FC1-5861-4932-B889-BF0D6907D7CD}" type="slidenum">
              <a:rPr lang="zh-CN" altLang="en-US" smtClean="0"/>
              <a:t>18</a:t>
            </a:fld>
            <a:endParaRPr lang="zh-CN" altLang="en-US"/>
          </a:p>
        </p:txBody>
      </p:sp>
    </p:spTree>
    <p:extLst>
      <p:ext uri="{BB962C8B-B14F-4D97-AF65-F5344CB8AC3E}">
        <p14:creationId xmlns:p14="http://schemas.microsoft.com/office/powerpoint/2010/main" val="1329831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7B6FC1-5861-4932-B889-BF0D6907D7C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7B6FC1-5861-4932-B889-BF0D6907D7CD}" type="slidenum">
              <a:rPr lang="zh-CN" altLang="en-US" smtClean="0"/>
              <a:t>2</a:t>
            </a:fld>
            <a:endParaRPr lang="zh-CN" altLang="en-US"/>
          </a:p>
        </p:txBody>
      </p:sp>
    </p:spTree>
    <p:extLst>
      <p:ext uri="{BB962C8B-B14F-4D97-AF65-F5344CB8AC3E}">
        <p14:creationId xmlns:p14="http://schemas.microsoft.com/office/powerpoint/2010/main" val="389733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7B6FC1-5861-4932-B889-BF0D6907D7C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7B6FC1-5861-4932-B889-BF0D6907D7CD}" type="slidenum">
              <a:rPr lang="zh-CN" altLang="en-US" smtClean="0"/>
              <a:t>5</a:t>
            </a:fld>
            <a:endParaRPr lang="zh-CN" altLang="en-US"/>
          </a:p>
        </p:txBody>
      </p:sp>
    </p:spTree>
    <p:extLst>
      <p:ext uri="{BB962C8B-B14F-4D97-AF65-F5344CB8AC3E}">
        <p14:creationId xmlns:p14="http://schemas.microsoft.com/office/powerpoint/2010/main" val="32286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7B6FC1-5861-4932-B889-BF0D6907D7CD}" type="slidenum">
              <a:rPr lang="zh-CN" altLang="en-US" smtClean="0"/>
              <a:t>6</a:t>
            </a:fld>
            <a:endParaRPr lang="zh-CN" altLang="en-US"/>
          </a:p>
        </p:txBody>
      </p:sp>
    </p:spTree>
    <p:extLst>
      <p:ext uri="{BB962C8B-B14F-4D97-AF65-F5344CB8AC3E}">
        <p14:creationId xmlns:p14="http://schemas.microsoft.com/office/powerpoint/2010/main" val="2013764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7B6FC1-5861-4932-B889-BF0D6907D7CD}" type="slidenum">
              <a:rPr lang="zh-CN" altLang="en-US" smtClean="0"/>
              <a:t>7</a:t>
            </a:fld>
            <a:endParaRPr lang="zh-CN" altLang="en-US"/>
          </a:p>
        </p:txBody>
      </p:sp>
    </p:spTree>
    <p:extLst>
      <p:ext uri="{BB962C8B-B14F-4D97-AF65-F5344CB8AC3E}">
        <p14:creationId xmlns:p14="http://schemas.microsoft.com/office/powerpoint/2010/main" val="1631673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7B6FC1-5861-4932-B889-BF0D6907D7CD}"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7B6FC1-5861-4932-B889-BF0D6907D7CD}" type="slidenum">
              <a:rPr lang="zh-CN" altLang="en-US" smtClean="0"/>
              <a:t>10</a:t>
            </a:fld>
            <a:endParaRPr lang="zh-CN" altLang="en-US"/>
          </a:p>
        </p:txBody>
      </p:sp>
    </p:spTree>
    <p:extLst>
      <p:ext uri="{BB962C8B-B14F-4D97-AF65-F5344CB8AC3E}">
        <p14:creationId xmlns:p14="http://schemas.microsoft.com/office/powerpoint/2010/main" val="2076190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7B6FC1-5861-4932-B889-BF0D6907D7CD}"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0A2ABBE-EFA9-41E1-8F64-1D2F7D840CCF}" type="datetimeFigureOut">
              <a:rPr lang="zh-CN" altLang="en-US" smtClean="0"/>
              <a:t>2024/4/2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28355552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0A2ABBE-EFA9-41E1-8F64-1D2F7D840CCF}" type="datetimeFigureOut">
              <a:rPr lang="zh-CN" altLang="en-US" smtClean="0"/>
              <a:t>2024/4/2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4219041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0A2ABBE-EFA9-41E1-8F64-1D2F7D840CCF}" type="datetimeFigureOut">
              <a:rPr lang="zh-CN" altLang="en-US" smtClean="0"/>
              <a:t>2024/4/2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15108572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0A2ABBE-EFA9-41E1-8F64-1D2F7D840CCF}" type="datetimeFigureOut">
              <a:rPr lang="zh-CN" altLang="en-US" smtClean="0"/>
              <a:t>2024/4/2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20647067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0A2ABBE-EFA9-41E1-8F64-1D2F7D840CCF}" type="datetimeFigureOut">
              <a:rPr lang="zh-CN" altLang="en-US" smtClean="0"/>
              <a:t>2024/4/2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27732196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0A2ABBE-EFA9-41E1-8F64-1D2F7D840CCF}" type="datetimeFigureOut">
              <a:rPr lang="zh-CN" altLang="en-US" smtClean="0"/>
              <a:t>2024/4/2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5723112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0A2ABBE-EFA9-41E1-8F64-1D2F7D840CCF}" type="datetimeFigureOut">
              <a:rPr lang="zh-CN" altLang="en-US" smtClean="0"/>
              <a:t>2024/4/2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25067732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0A2ABBE-EFA9-41E1-8F64-1D2F7D840CCF}" type="datetimeFigureOut">
              <a:rPr lang="zh-CN" altLang="en-US" smtClean="0"/>
              <a:t>2024/4/2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18741136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A2ABBE-EFA9-41E1-8F64-1D2F7D840CCF}" type="datetimeFigureOut">
              <a:rPr lang="zh-CN" altLang="en-US" smtClean="0"/>
              <a:t>2024/4/2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35342990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0A2ABBE-EFA9-41E1-8F64-1D2F7D840CCF}" type="datetimeFigureOut">
              <a:rPr lang="zh-CN" altLang="en-US" smtClean="0"/>
              <a:t>2024/4/2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29631341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0A2ABBE-EFA9-41E1-8F64-1D2F7D840CCF}" type="datetimeFigureOut">
              <a:rPr lang="zh-CN" altLang="en-US" smtClean="0"/>
              <a:t>2024/4/2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16831067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2ABBE-EFA9-41E1-8F64-1D2F7D840CCF}" type="datetimeFigureOut">
              <a:rPr lang="zh-CN" altLang="en-US" smtClean="0"/>
              <a:t>2024/4/2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4CCC2B-01AA-455A-B185-C932D4A7B79F}" type="slidenum">
              <a:rPr lang="zh-CN" altLang="en-US" smtClean="0"/>
              <a:t>‹#›</a:t>
            </a:fld>
            <a:endParaRPr lang="zh-CN" altLang="en-US"/>
          </a:p>
        </p:txBody>
      </p:sp>
    </p:spTree>
    <p:extLst>
      <p:ext uri="{BB962C8B-B14F-4D97-AF65-F5344CB8AC3E}">
        <p14:creationId xmlns:p14="http://schemas.microsoft.com/office/powerpoint/2010/main" val="66168257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1.xml"/><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3.png"/><Relationship Id="rId11" Type="http://schemas.openxmlformats.org/officeDocument/2006/relationships/image" Target="../media/image32.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notesSlide" Target="../notesSlides/notesSlide10.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1.xml"/><Relationship Id="rId7" Type="http://schemas.openxmlformats.org/officeDocument/2006/relationships/image" Target="../media/image15.png"/><Relationship Id="rId12"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4.png"/><Relationship Id="rId11" Type="http://schemas.openxmlformats.org/officeDocument/2006/relationships/image" Target="../media/image35.png"/><Relationship Id="rId5" Type="http://schemas.openxmlformats.org/officeDocument/2006/relationships/image" Target="../media/image13.png"/><Relationship Id="rId10" Type="http://schemas.openxmlformats.org/officeDocument/2006/relationships/image" Target="../media/image34.png"/><Relationship Id="rId4" Type="http://schemas.openxmlformats.org/officeDocument/2006/relationships/image" Target="../media/image1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2.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chart" Target="../charts/chart1.xml"/><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notesSlide" Target="../notesSlides/notesSlide14.xml"/><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1.svg"/><Relationship Id="rId3" Type="http://schemas.openxmlformats.org/officeDocument/2006/relationships/notesSlide" Target="../notesSlides/notesSlide15.xml"/><Relationship Id="rId7" Type="http://schemas.openxmlformats.org/officeDocument/2006/relationships/image" Target="../media/image15.png"/><Relationship Id="rId12"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14.png"/><Relationship Id="rId11" Type="http://schemas.openxmlformats.org/officeDocument/2006/relationships/image" Target="../media/image39.svg"/><Relationship Id="rId5" Type="http://schemas.openxmlformats.org/officeDocument/2006/relationships/image" Target="../media/image13.png"/><Relationship Id="rId10"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8.png"/><Relationship Id="rId3" Type="http://schemas.openxmlformats.org/officeDocument/2006/relationships/notesSlide" Target="../notesSlides/notesSlide16.xml"/><Relationship Id="rId7" Type="http://schemas.openxmlformats.org/officeDocument/2006/relationships/image" Target="../media/image42.png"/><Relationship Id="rId12" Type="http://schemas.openxmlformats.org/officeDocument/2006/relationships/image" Target="../media/image7.sv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5.svg"/><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4.xml"/><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slideLayout" Target="../slideLayouts/slideLayout1.xml"/><Relationship Id="rId16" Type="http://schemas.openxmlformats.org/officeDocument/2006/relationships/image" Target="../media/image24.jpeg"/><Relationship Id="rId1" Type="http://schemas.openxmlformats.org/officeDocument/2006/relationships/tags" Target="../tags/tag6.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png"/><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5.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25.jpe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4.png"/><Relationship Id="rId11" Type="http://schemas.openxmlformats.org/officeDocument/2006/relationships/image" Target="../media/image27.png"/><Relationship Id="rId5" Type="http://schemas.openxmlformats.org/officeDocument/2006/relationships/image" Target="../media/image13.png"/><Relationship Id="rId10"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31.sv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5.png"/><Relationship Id="rId11" Type="http://schemas.openxmlformats.org/officeDocument/2006/relationships/image" Target="../media/image30.png"/><Relationship Id="rId5" Type="http://schemas.openxmlformats.org/officeDocument/2006/relationships/image" Target="../media/image14.png"/><Relationship Id="rId10" Type="http://schemas.openxmlformats.org/officeDocument/2006/relationships/image" Target="../media/image29.svg"/><Relationship Id="rId4" Type="http://schemas.openxmlformats.org/officeDocument/2006/relationships/image" Target="../media/image1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698ABA1-04D1-6D0E-5CE6-2B8DE40F4094}"/>
              </a:ext>
            </a:extLst>
          </p:cNvPr>
          <p:cNvGrpSpPr/>
          <p:nvPr/>
        </p:nvGrpSpPr>
        <p:grpSpPr>
          <a:xfrm>
            <a:off x="-1079955" y="-414112"/>
            <a:ext cx="14347689" cy="7719955"/>
            <a:chOff x="-1079955" y="-414112"/>
            <a:chExt cx="14347689" cy="7719955"/>
          </a:xfrm>
        </p:grpSpPr>
        <p:sp>
          <p:nvSpPr>
            <p:cNvPr id="17" name="PA_文本框 2"/>
            <p:cNvSpPr txBox="1"/>
            <p:nvPr>
              <p:custDataLst>
                <p:tags r:id="rId1"/>
              </p:custDataLst>
            </p:nvPr>
          </p:nvSpPr>
          <p:spPr>
            <a:xfrm>
              <a:off x="2616770" y="1885426"/>
              <a:ext cx="6988640" cy="12741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r>
                <a:rPr lang="zh-CN" altLang="en-US" sz="7200" b="0" dirty="0">
                  <a:solidFill>
                    <a:srgbClr val="8E5F30"/>
                  </a:solidFill>
                  <a:latin typeface="字魂71号-御守锦书" panose="00000500000000000000" pitchFamily="2" charset="-122"/>
                  <a:ea typeface="字魂71号-御守锦书" panose="00000500000000000000" pitchFamily="2" charset="-122"/>
                </a:rPr>
                <a:t>猫猫档案网答辩</a:t>
              </a:r>
            </a:p>
          </p:txBody>
        </p:sp>
        <p:grpSp>
          <p:nvGrpSpPr>
            <p:cNvPr id="2" name="组合 1">
              <a:extLst>
                <a:ext uri="{FF2B5EF4-FFF2-40B4-BE49-F238E27FC236}">
                  <a16:creationId xmlns:a16="http://schemas.microsoft.com/office/drawing/2014/main" id="{1F26E327-817F-B2FB-D780-1FE15C801146}"/>
                </a:ext>
              </a:extLst>
            </p:cNvPr>
            <p:cNvGrpSpPr/>
            <p:nvPr/>
          </p:nvGrpSpPr>
          <p:grpSpPr>
            <a:xfrm>
              <a:off x="-1079955" y="-414112"/>
              <a:ext cx="14347689" cy="7719955"/>
              <a:chOff x="-1079955" y="-414112"/>
              <a:chExt cx="14347689" cy="7719955"/>
            </a:xfrm>
          </p:grpSpPr>
          <p:grpSp>
            <p:nvGrpSpPr>
              <p:cNvPr id="39" name="组合 38">
                <a:extLst>
                  <a:ext uri="{FF2B5EF4-FFF2-40B4-BE49-F238E27FC236}">
                    <a16:creationId xmlns:a16="http://schemas.microsoft.com/office/drawing/2014/main" id="{CC7FF427-46E5-5115-0991-27FA1653D20D}"/>
                  </a:ext>
                </a:extLst>
              </p:cNvPr>
              <p:cNvGrpSpPr/>
              <p:nvPr/>
            </p:nvGrpSpPr>
            <p:grpSpPr>
              <a:xfrm>
                <a:off x="-1079955" y="2756470"/>
                <a:ext cx="7277297" cy="4549373"/>
                <a:chOff x="-853892" y="3469744"/>
                <a:chExt cx="6016112" cy="3760948"/>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grpSp>
            <p:nvGrpSpPr>
              <p:cNvPr id="40" name="组合 39">
                <a:extLst>
                  <a:ext uri="{FF2B5EF4-FFF2-40B4-BE49-F238E27FC236}">
                    <a16:creationId xmlns:a16="http://schemas.microsoft.com/office/drawing/2014/main" id="{F53F33A6-1D0C-4F9D-12C8-E001C3C824E8}"/>
                  </a:ext>
                </a:extLst>
              </p:cNvPr>
              <p:cNvGrpSpPr/>
              <p:nvPr/>
            </p:nvGrpSpPr>
            <p:grpSpPr>
              <a:xfrm>
                <a:off x="6232341" y="-414112"/>
                <a:ext cx="7035393" cy="4398148"/>
                <a:chOff x="7038770" y="-365410"/>
                <a:chExt cx="6016113" cy="3760949"/>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grpSp>
      </p:grpSp>
      <p:grpSp>
        <p:nvGrpSpPr>
          <p:cNvPr id="5" name="组合 4">
            <a:extLst>
              <a:ext uri="{FF2B5EF4-FFF2-40B4-BE49-F238E27FC236}">
                <a16:creationId xmlns:a16="http://schemas.microsoft.com/office/drawing/2014/main" id="{A5B5CF33-41C0-E5CE-9210-1BE5A6D3E593}"/>
              </a:ext>
            </a:extLst>
          </p:cNvPr>
          <p:cNvGrpSpPr/>
          <p:nvPr/>
        </p:nvGrpSpPr>
        <p:grpSpPr>
          <a:xfrm>
            <a:off x="2414207" y="3191866"/>
            <a:ext cx="7363585" cy="928280"/>
            <a:chOff x="2414207" y="3191866"/>
            <a:chExt cx="7363585" cy="928280"/>
          </a:xfrm>
        </p:grpSpPr>
        <p:sp>
          <p:nvSpPr>
            <p:cNvPr id="18" name="文本框 17"/>
            <p:cNvSpPr txBox="1"/>
            <p:nvPr/>
          </p:nvSpPr>
          <p:spPr>
            <a:xfrm>
              <a:off x="2414207" y="3191866"/>
              <a:ext cx="7363585" cy="497957"/>
            </a:xfrm>
            <a:prstGeom prst="rect">
              <a:avLst/>
            </a:prstGeom>
            <a:noFill/>
          </p:spPr>
          <p:txBody>
            <a:bodyPr wrap="square" rtlCol="0">
              <a:spAutoFit/>
            </a:bodyPr>
            <a:lstStyle/>
            <a:p>
              <a:pPr algn="ctr">
                <a:lnSpc>
                  <a:spcPct val="120000"/>
                </a:lnSpc>
              </a:pPr>
              <a:r>
                <a:rPr lang="zh-CN" altLang="en-US" sz="2400" b="1" dirty="0">
                  <a:solidFill>
                    <a:srgbClr val="8E5F30"/>
                  </a:solidFill>
                  <a:latin typeface="微软雅黑" panose="020B0503020204020204" charset="-122"/>
                  <a:ea typeface="微软雅黑" panose="020B0503020204020204" charset="-122"/>
                </a:rPr>
                <a:t>想要了解更多就请进入我们的网站吧</a:t>
              </a:r>
              <a:endParaRPr lang="zh-CN" altLang="en-US" sz="2400" dirty="0">
                <a:solidFill>
                  <a:srgbClr val="8E5F30"/>
                </a:solidFill>
                <a:latin typeface="微软雅黑" panose="020B0503020204020204" charset="-122"/>
                <a:ea typeface="微软雅黑" panose="020B0503020204020204" charset="-122"/>
              </a:endParaRPr>
            </a:p>
          </p:txBody>
        </p:sp>
        <p:sp>
          <p:nvSpPr>
            <p:cNvPr id="23" name="文本框 22"/>
            <p:cNvSpPr txBox="1"/>
            <p:nvPr/>
          </p:nvSpPr>
          <p:spPr>
            <a:xfrm>
              <a:off x="2508547" y="3803777"/>
              <a:ext cx="7176112" cy="31636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8E5F30"/>
                  </a:solidFill>
                  <a:effectLst/>
                  <a:uLnTx/>
                  <a:uFillTx/>
                  <a:latin typeface="微软雅黑" panose="020B0503020204020204" charset="-122"/>
                  <a:ea typeface="微软雅黑" panose="020B0503020204020204" charset="-122"/>
                  <a:cs typeface="+mn-ea"/>
                  <a:sym typeface="+mn-lt"/>
                </a:rPr>
                <a:t>If you want to know more about us, we</a:t>
              </a:r>
              <a:r>
                <a:rPr kumimoji="0" lang="zh-CN" altLang="en-US" sz="1100" b="0" i="0" u="none" strike="noStrike" kern="1200" cap="none" spc="0" normalizeH="0" baseline="0" noProof="0" dirty="0">
                  <a:ln>
                    <a:noFill/>
                  </a:ln>
                  <a:solidFill>
                    <a:srgbClr val="8E5F30"/>
                  </a:solidFill>
                  <a:effectLst/>
                  <a:uLnTx/>
                  <a:uFillTx/>
                  <a:latin typeface="微软雅黑" panose="020B0503020204020204" charset="-122"/>
                  <a:ea typeface="微软雅黑" panose="020B0503020204020204" charset="-122"/>
                  <a:cs typeface="+mn-ea"/>
                  <a:sym typeface="+mn-lt"/>
                </a:rPr>
                <a:t> </a:t>
              </a:r>
              <a:r>
                <a:rPr kumimoji="0" lang="en-US" altLang="zh-CN" sz="1100" b="0" i="0" u="none" strike="noStrike" kern="1200" cap="none" spc="0" normalizeH="0" baseline="0" noProof="0" dirty="0">
                  <a:ln>
                    <a:noFill/>
                  </a:ln>
                  <a:solidFill>
                    <a:srgbClr val="8E5F30"/>
                  </a:solidFill>
                  <a:effectLst/>
                  <a:uLnTx/>
                  <a:uFillTx/>
                  <a:latin typeface="微软雅黑" panose="020B0503020204020204" charset="-122"/>
                  <a:ea typeface="微软雅黑" panose="020B0503020204020204" charset="-122"/>
                  <a:cs typeface="+mn-ea"/>
                  <a:sym typeface="+mn-lt"/>
                </a:rPr>
                <a:t>welcome you to visit our website</a:t>
              </a:r>
            </a:p>
          </p:txBody>
        </p:sp>
      </p:grpSp>
      <p:grpSp>
        <p:nvGrpSpPr>
          <p:cNvPr id="41" name="组合 40">
            <a:extLst>
              <a:ext uri="{FF2B5EF4-FFF2-40B4-BE49-F238E27FC236}">
                <a16:creationId xmlns:a16="http://schemas.microsoft.com/office/drawing/2014/main" id="{D05BE21A-328E-7518-74D9-F8846D3CF082}"/>
              </a:ext>
            </a:extLst>
          </p:cNvPr>
          <p:cNvGrpSpPr/>
          <p:nvPr/>
        </p:nvGrpSpPr>
        <p:grpSpPr>
          <a:xfrm>
            <a:off x="3938819" y="4477339"/>
            <a:ext cx="2491133" cy="553818"/>
            <a:chOff x="3938819" y="4477339"/>
            <a:chExt cx="2491133" cy="553818"/>
          </a:xfrm>
        </p:grpSpPr>
        <p:sp>
          <p:nvSpPr>
            <p:cNvPr id="26" name="矩形 25"/>
            <p:cNvSpPr/>
            <p:nvPr/>
          </p:nvSpPr>
          <p:spPr>
            <a:xfrm>
              <a:off x="4568545" y="4590724"/>
              <a:ext cx="1861407" cy="369332"/>
            </a:xfrm>
            <a:prstGeom prst="rect">
              <a:avLst/>
            </a:prstGeom>
          </p:spPr>
          <p:txBody>
            <a:bodyPr wrap="none">
              <a:spAutoFit/>
            </a:bodyPr>
            <a:lstStyle/>
            <a:p>
              <a:r>
                <a:rPr lang="zh-CN" altLang="en-US" b="1" dirty="0">
                  <a:solidFill>
                    <a:srgbClr val="8E5F30"/>
                  </a:solidFill>
                  <a:latin typeface="微软雅黑" panose="020B0503020204020204" charset="-122"/>
                  <a:ea typeface="微软雅黑" panose="020B0503020204020204" charset="-122"/>
                </a:rPr>
                <a:t>小组名</a:t>
              </a:r>
              <a:r>
                <a:rPr lang="zh-CN" altLang="en-US" dirty="0">
                  <a:solidFill>
                    <a:srgbClr val="8E5F30"/>
                  </a:solidFill>
                  <a:latin typeface="微软雅黑" panose="020B0503020204020204" charset="-122"/>
                  <a:ea typeface="微软雅黑" panose="020B0503020204020204" charset="-122"/>
                </a:rPr>
                <a:t>：我很队</a:t>
              </a:r>
              <a:r>
                <a:rPr lang="en-US" altLang="zh-CN" sz="1600" dirty="0">
                  <a:solidFill>
                    <a:srgbClr val="8E5F30"/>
                  </a:solidFill>
                  <a:latin typeface="微软雅黑" panose="020B0503020204020204" charset="-122"/>
                  <a:ea typeface="微软雅黑" panose="020B0503020204020204" charset="-122"/>
                </a:rPr>
                <a:t> </a:t>
              </a:r>
            </a:p>
          </p:txBody>
        </p:sp>
        <p:sp>
          <p:nvSpPr>
            <p:cNvPr id="30" name="椭圆 29"/>
            <p:cNvSpPr/>
            <p:nvPr/>
          </p:nvSpPr>
          <p:spPr>
            <a:xfrm>
              <a:off x="3938819" y="4477339"/>
              <a:ext cx="558244" cy="553818"/>
            </a:xfrm>
            <a:prstGeom prst="ellipse">
              <a:avLst/>
            </a:prstGeom>
            <a:solidFill>
              <a:srgbClr val="8E5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65000"/>
                    <a:lumOff val="35000"/>
                  </a:schemeClr>
                </a:solidFill>
              </a:endParaRPr>
            </a:p>
          </p:txBody>
        </p:sp>
        <p:pic>
          <p:nvPicPr>
            <p:cNvPr id="3" name="图形 2" descr="组 纯色填充">
              <a:extLst>
                <a:ext uri="{FF2B5EF4-FFF2-40B4-BE49-F238E27FC236}">
                  <a16:creationId xmlns:a16="http://schemas.microsoft.com/office/drawing/2014/main" id="{EDADFA12-8944-909A-3F4B-989D426938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00066" y="4540852"/>
              <a:ext cx="445225" cy="445225"/>
            </a:xfrm>
            <a:prstGeom prst="rect">
              <a:avLst/>
            </a:prstGeom>
          </p:spPr>
        </p:pic>
      </p:grpSp>
      <p:grpSp>
        <p:nvGrpSpPr>
          <p:cNvPr id="42" name="组合 41">
            <a:extLst>
              <a:ext uri="{FF2B5EF4-FFF2-40B4-BE49-F238E27FC236}">
                <a16:creationId xmlns:a16="http://schemas.microsoft.com/office/drawing/2014/main" id="{0787C8AE-3022-17D8-B4BB-0537DE5E839A}"/>
              </a:ext>
            </a:extLst>
          </p:cNvPr>
          <p:cNvGrpSpPr/>
          <p:nvPr/>
        </p:nvGrpSpPr>
        <p:grpSpPr>
          <a:xfrm>
            <a:off x="6853481" y="4534436"/>
            <a:ext cx="4061125" cy="1045010"/>
            <a:chOff x="6853481" y="4534436"/>
            <a:chExt cx="4061125" cy="1045010"/>
          </a:xfrm>
        </p:grpSpPr>
        <p:sp>
          <p:nvSpPr>
            <p:cNvPr id="27" name="矩形 26"/>
            <p:cNvSpPr/>
            <p:nvPr/>
          </p:nvSpPr>
          <p:spPr>
            <a:xfrm>
              <a:off x="7354345" y="4590724"/>
              <a:ext cx="1271502" cy="338554"/>
            </a:xfrm>
            <a:prstGeom prst="rect">
              <a:avLst/>
            </a:prstGeom>
          </p:spPr>
          <p:txBody>
            <a:bodyPr wrap="none">
              <a:spAutoFit/>
            </a:bodyPr>
            <a:lstStyle/>
            <a:p>
              <a:pPr algn="ctr"/>
              <a:r>
                <a:rPr lang="zh-CN" altLang="en-US" sz="1600" b="1" dirty="0">
                  <a:solidFill>
                    <a:srgbClr val="8E5F30"/>
                  </a:solidFill>
                  <a:latin typeface="微软雅黑" panose="020B0503020204020204" charset="-122"/>
                  <a:ea typeface="微软雅黑" panose="020B0503020204020204" charset="-122"/>
                </a:rPr>
                <a:t>队长</a:t>
              </a:r>
              <a:r>
                <a:rPr lang="zh-CN" altLang="en-US" sz="1600" dirty="0">
                  <a:solidFill>
                    <a:srgbClr val="8E5F30"/>
                  </a:solidFill>
                  <a:latin typeface="微软雅黑" panose="020B0503020204020204" charset="-122"/>
                  <a:ea typeface="微软雅黑" panose="020B0503020204020204" charset="-122"/>
                </a:rPr>
                <a:t>：张锐</a:t>
              </a:r>
              <a:r>
                <a:rPr lang="en-US" altLang="zh-CN" sz="1600" dirty="0">
                  <a:solidFill>
                    <a:srgbClr val="8E5F30"/>
                  </a:solidFill>
                  <a:latin typeface="微软雅黑" panose="020B0503020204020204" charset="-122"/>
                  <a:ea typeface="微软雅黑" panose="020B0503020204020204" charset="-122"/>
                </a:rPr>
                <a:t> </a:t>
              </a:r>
            </a:p>
          </p:txBody>
        </p:sp>
        <p:sp>
          <p:nvSpPr>
            <p:cNvPr id="28" name="椭圆 27"/>
            <p:cNvSpPr/>
            <p:nvPr/>
          </p:nvSpPr>
          <p:spPr>
            <a:xfrm>
              <a:off x="6853481" y="4561428"/>
              <a:ext cx="442225" cy="437272"/>
            </a:xfrm>
            <a:prstGeom prst="ellipse">
              <a:avLst/>
            </a:prstGeom>
            <a:solidFill>
              <a:srgbClr val="8E5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65000"/>
                    <a:lumOff val="35000"/>
                  </a:schemeClr>
                </a:solidFill>
              </a:endParaRPr>
            </a:p>
          </p:txBody>
        </p:sp>
        <p:pic>
          <p:nvPicPr>
            <p:cNvPr id="7" name="图形 6" descr="男人 纯色填充">
              <a:extLst>
                <a:ext uri="{FF2B5EF4-FFF2-40B4-BE49-F238E27FC236}">
                  <a16:creationId xmlns:a16="http://schemas.microsoft.com/office/drawing/2014/main" id="{7A245514-597B-886B-71D2-0E751234ED5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2156" y="4599375"/>
              <a:ext cx="346522" cy="346522"/>
            </a:xfrm>
            <a:prstGeom prst="rect">
              <a:avLst/>
            </a:prstGeom>
          </p:spPr>
        </p:pic>
        <p:sp>
          <p:nvSpPr>
            <p:cNvPr id="12" name="矩形 11">
              <a:extLst>
                <a:ext uri="{FF2B5EF4-FFF2-40B4-BE49-F238E27FC236}">
                  <a16:creationId xmlns:a16="http://schemas.microsoft.com/office/drawing/2014/main" id="{27E9F9E6-3192-B06D-A4DB-934200A31B6E}"/>
                </a:ext>
              </a:extLst>
            </p:cNvPr>
            <p:cNvSpPr/>
            <p:nvPr/>
          </p:nvSpPr>
          <p:spPr>
            <a:xfrm>
              <a:off x="7384802" y="5170627"/>
              <a:ext cx="1210589" cy="338554"/>
            </a:xfrm>
            <a:prstGeom prst="rect">
              <a:avLst/>
            </a:prstGeom>
          </p:spPr>
          <p:txBody>
            <a:bodyPr wrap="none">
              <a:spAutoFit/>
            </a:bodyPr>
            <a:lstStyle/>
            <a:p>
              <a:pPr algn="ctr"/>
              <a:r>
                <a:rPr lang="zh-CN" altLang="en-US" sz="1600" b="1" dirty="0">
                  <a:solidFill>
                    <a:srgbClr val="8E5F30"/>
                  </a:solidFill>
                  <a:latin typeface="微软雅黑" panose="020B0503020204020204" charset="-122"/>
                  <a:ea typeface="微软雅黑" panose="020B0503020204020204" charset="-122"/>
                </a:rPr>
                <a:t>队员</a:t>
              </a:r>
              <a:r>
                <a:rPr lang="zh-CN" altLang="en-US" sz="1600" dirty="0">
                  <a:solidFill>
                    <a:srgbClr val="8E5F30"/>
                  </a:solidFill>
                  <a:latin typeface="微软雅黑" panose="020B0503020204020204" charset="-122"/>
                  <a:ea typeface="微软雅黑" panose="020B0503020204020204" charset="-122"/>
                </a:rPr>
                <a:t>：黄婷</a:t>
              </a:r>
              <a:endParaRPr lang="en-US" altLang="zh-CN" sz="1600" dirty="0">
                <a:solidFill>
                  <a:srgbClr val="8E5F30"/>
                </a:solidFill>
                <a:latin typeface="微软雅黑" panose="020B0503020204020204" charset="-122"/>
                <a:ea typeface="微软雅黑" panose="020B0503020204020204" charset="-122"/>
              </a:endParaRPr>
            </a:p>
          </p:txBody>
        </p:sp>
        <p:sp>
          <p:nvSpPr>
            <p:cNvPr id="19" name="椭圆 18">
              <a:extLst>
                <a:ext uri="{FF2B5EF4-FFF2-40B4-BE49-F238E27FC236}">
                  <a16:creationId xmlns:a16="http://schemas.microsoft.com/office/drawing/2014/main" id="{30038B60-B0BC-5D13-DE50-B3076FA7E8C9}"/>
                </a:ext>
              </a:extLst>
            </p:cNvPr>
            <p:cNvSpPr/>
            <p:nvPr/>
          </p:nvSpPr>
          <p:spPr>
            <a:xfrm>
              <a:off x="6853481" y="5141331"/>
              <a:ext cx="442225" cy="437272"/>
            </a:xfrm>
            <a:prstGeom prst="ellipse">
              <a:avLst/>
            </a:prstGeom>
            <a:solidFill>
              <a:srgbClr val="8E5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65000"/>
                    <a:lumOff val="35000"/>
                  </a:schemeClr>
                </a:solidFill>
              </a:endParaRPr>
            </a:p>
          </p:txBody>
        </p:sp>
        <p:sp>
          <p:nvSpPr>
            <p:cNvPr id="33" name="矩形 32">
              <a:extLst>
                <a:ext uri="{FF2B5EF4-FFF2-40B4-BE49-F238E27FC236}">
                  <a16:creationId xmlns:a16="http://schemas.microsoft.com/office/drawing/2014/main" id="{18DAEEDF-24B9-8CA6-067E-8C5C5B179DE2}"/>
                </a:ext>
              </a:extLst>
            </p:cNvPr>
            <p:cNvSpPr/>
            <p:nvPr/>
          </p:nvSpPr>
          <p:spPr>
            <a:xfrm>
              <a:off x="9437920" y="4573763"/>
              <a:ext cx="1415772" cy="338554"/>
            </a:xfrm>
            <a:prstGeom prst="rect">
              <a:avLst/>
            </a:prstGeom>
          </p:spPr>
          <p:txBody>
            <a:bodyPr wrap="none">
              <a:spAutoFit/>
            </a:bodyPr>
            <a:lstStyle/>
            <a:p>
              <a:pPr algn="ctr"/>
              <a:r>
                <a:rPr lang="zh-CN" altLang="en-US" sz="1600" b="1" dirty="0">
                  <a:solidFill>
                    <a:srgbClr val="8E5F30"/>
                  </a:solidFill>
                  <a:latin typeface="微软雅黑" panose="020B0503020204020204" charset="-122"/>
                  <a:ea typeface="微软雅黑" panose="020B0503020204020204" charset="-122"/>
                </a:rPr>
                <a:t>队员</a:t>
              </a:r>
              <a:r>
                <a:rPr lang="zh-CN" altLang="en-US" sz="1600" dirty="0">
                  <a:solidFill>
                    <a:srgbClr val="8E5F30"/>
                  </a:solidFill>
                  <a:latin typeface="微软雅黑" panose="020B0503020204020204" charset="-122"/>
                  <a:ea typeface="微软雅黑" panose="020B0503020204020204" charset="-122"/>
                </a:rPr>
                <a:t>：张庭恺</a:t>
              </a:r>
              <a:endParaRPr lang="en-US" altLang="zh-CN" sz="1600" dirty="0">
                <a:solidFill>
                  <a:srgbClr val="8E5F30"/>
                </a:solidFill>
                <a:latin typeface="微软雅黑" panose="020B0503020204020204" charset="-122"/>
                <a:ea typeface="微软雅黑" panose="020B0503020204020204" charset="-122"/>
              </a:endParaRPr>
            </a:p>
          </p:txBody>
        </p:sp>
        <p:sp>
          <p:nvSpPr>
            <p:cNvPr id="34" name="椭圆 33">
              <a:extLst>
                <a:ext uri="{FF2B5EF4-FFF2-40B4-BE49-F238E27FC236}">
                  <a16:creationId xmlns:a16="http://schemas.microsoft.com/office/drawing/2014/main" id="{CA1665CF-670A-9070-CA57-66C3BA398F00}"/>
                </a:ext>
              </a:extLst>
            </p:cNvPr>
            <p:cNvSpPr/>
            <p:nvPr/>
          </p:nvSpPr>
          <p:spPr>
            <a:xfrm>
              <a:off x="8881563" y="4534436"/>
              <a:ext cx="442225" cy="437272"/>
            </a:xfrm>
            <a:prstGeom prst="ellipse">
              <a:avLst/>
            </a:prstGeom>
            <a:solidFill>
              <a:srgbClr val="8E5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65000"/>
                    <a:lumOff val="35000"/>
                  </a:schemeClr>
                </a:solidFill>
              </a:endParaRPr>
            </a:p>
          </p:txBody>
        </p:sp>
        <p:pic>
          <p:nvPicPr>
            <p:cNvPr id="35" name="图形 34" descr="男人 纯色填充">
              <a:extLst>
                <a:ext uri="{FF2B5EF4-FFF2-40B4-BE49-F238E27FC236}">
                  <a16:creationId xmlns:a16="http://schemas.microsoft.com/office/drawing/2014/main" id="{614146E6-8AA3-E611-CCD1-7F71BAEE73A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29414" y="4579811"/>
              <a:ext cx="346522" cy="346522"/>
            </a:xfrm>
            <a:prstGeom prst="rect">
              <a:avLst/>
            </a:prstGeom>
          </p:spPr>
        </p:pic>
        <p:sp>
          <p:nvSpPr>
            <p:cNvPr id="36" name="矩形 35">
              <a:extLst>
                <a:ext uri="{FF2B5EF4-FFF2-40B4-BE49-F238E27FC236}">
                  <a16:creationId xmlns:a16="http://schemas.microsoft.com/office/drawing/2014/main" id="{F2A04637-57BF-BEFE-4AC9-E9CE965A84AD}"/>
                </a:ext>
              </a:extLst>
            </p:cNvPr>
            <p:cNvSpPr/>
            <p:nvPr/>
          </p:nvSpPr>
          <p:spPr>
            <a:xfrm>
              <a:off x="9437920" y="5222569"/>
              <a:ext cx="1476686" cy="338554"/>
            </a:xfrm>
            <a:prstGeom prst="rect">
              <a:avLst/>
            </a:prstGeom>
          </p:spPr>
          <p:txBody>
            <a:bodyPr wrap="none">
              <a:spAutoFit/>
            </a:bodyPr>
            <a:lstStyle/>
            <a:p>
              <a:pPr algn="ctr"/>
              <a:r>
                <a:rPr lang="zh-CN" altLang="en-US" sz="1600" b="1" dirty="0">
                  <a:solidFill>
                    <a:srgbClr val="8E5F30"/>
                  </a:solidFill>
                  <a:latin typeface="微软雅黑" panose="020B0503020204020204" charset="-122"/>
                  <a:ea typeface="微软雅黑" panose="020B0503020204020204" charset="-122"/>
                </a:rPr>
                <a:t>队员</a:t>
              </a:r>
              <a:r>
                <a:rPr lang="zh-CN" altLang="en-US" sz="1600" dirty="0">
                  <a:solidFill>
                    <a:srgbClr val="8E5F30"/>
                  </a:solidFill>
                  <a:latin typeface="微软雅黑" panose="020B0503020204020204" charset="-122"/>
                  <a:ea typeface="微软雅黑" panose="020B0503020204020204" charset="-122"/>
                </a:rPr>
                <a:t>：胡锦旗</a:t>
              </a:r>
              <a:r>
                <a:rPr lang="en-US" altLang="zh-CN" sz="1600" dirty="0">
                  <a:solidFill>
                    <a:srgbClr val="8E5F30"/>
                  </a:solidFill>
                  <a:latin typeface="微软雅黑" panose="020B0503020204020204" charset="-122"/>
                  <a:ea typeface="微软雅黑" panose="020B0503020204020204" charset="-122"/>
                </a:rPr>
                <a:t> </a:t>
              </a:r>
            </a:p>
          </p:txBody>
        </p:sp>
        <p:sp>
          <p:nvSpPr>
            <p:cNvPr id="37" name="椭圆 36">
              <a:extLst>
                <a:ext uri="{FF2B5EF4-FFF2-40B4-BE49-F238E27FC236}">
                  <a16:creationId xmlns:a16="http://schemas.microsoft.com/office/drawing/2014/main" id="{86CE3DD9-E963-6099-9058-9B40F3B1C347}"/>
                </a:ext>
              </a:extLst>
            </p:cNvPr>
            <p:cNvSpPr/>
            <p:nvPr/>
          </p:nvSpPr>
          <p:spPr>
            <a:xfrm>
              <a:off x="8881563" y="5142174"/>
              <a:ext cx="442225" cy="437272"/>
            </a:xfrm>
            <a:prstGeom prst="ellipse">
              <a:avLst/>
            </a:prstGeom>
            <a:solidFill>
              <a:srgbClr val="8E5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65000"/>
                    <a:lumOff val="35000"/>
                  </a:schemeClr>
                </a:solidFill>
              </a:endParaRPr>
            </a:p>
          </p:txBody>
        </p:sp>
        <p:pic>
          <p:nvPicPr>
            <p:cNvPr id="38" name="图形 37" descr="男人 纯色填充">
              <a:extLst>
                <a:ext uri="{FF2B5EF4-FFF2-40B4-BE49-F238E27FC236}">
                  <a16:creationId xmlns:a16="http://schemas.microsoft.com/office/drawing/2014/main" id="{061DA1F6-D110-565E-468B-3B84C5BC2A3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40238" y="5183565"/>
              <a:ext cx="346522" cy="346522"/>
            </a:xfrm>
            <a:prstGeom prst="rect">
              <a:avLst/>
            </a:prstGeom>
          </p:spPr>
        </p:pic>
        <p:pic>
          <p:nvPicPr>
            <p:cNvPr id="11" name="图形 10" descr="女士 纯色填充">
              <a:extLst>
                <a:ext uri="{FF2B5EF4-FFF2-40B4-BE49-F238E27FC236}">
                  <a16:creationId xmlns:a16="http://schemas.microsoft.com/office/drawing/2014/main" id="{32113763-DCE9-7083-6E3B-96C80E7E6C4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18487" y="5169166"/>
              <a:ext cx="340191" cy="340191"/>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a:stCxn id="12" idx="1"/>
          </p:cNvCxnSpPr>
          <p:nvPr/>
        </p:nvCxnSpPr>
        <p:spPr>
          <a:xfrm flipH="1" flipV="1">
            <a:off x="2900683" y="2469246"/>
            <a:ext cx="340387" cy="202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890786" y="2469246"/>
            <a:ext cx="0" cy="28355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2870242" y="5304773"/>
            <a:ext cx="340387" cy="202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p:cNvCxnSpPr>
          <p:nvPr/>
        </p:nvCxnSpPr>
        <p:spPr>
          <a:xfrm flipH="1">
            <a:off x="2462751" y="3462704"/>
            <a:ext cx="98005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Freeform 2"/>
          <p:cNvSpPr/>
          <p:nvPr/>
        </p:nvSpPr>
        <p:spPr>
          <a:xfrm>
            <a:off x="847671" y="2967866"/>
            <a:ext cx="1708604" cy="1699874"/>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6E778E"/>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76553" tIns="275211" rIns="276553" bIns="275211" numCol="1" spcCol="1270" anchor="ctr" anchorCtr="0">
            <a:noAutofit/>
          </a:bodyPr>
          <a:lstStyle/>
          <a:p>
            <a:pPr algn="ctr" defTabSz="948055">
              <a:lnSpc>
                <a:spcPct val="90000"/>
              </a:lnSpc>
              <a:spcBef>
                <a:spcPct val="0"/>
              </a:spcBef>
              <a:spcAft>
                <a:spcPct val="35000"/>
              </a:spcAft>
            </a:pPr>
            <a:endParaRPr lang="en-US" sz="1865" dirty="0">
              <a:solidFill>
                <a:srgbClr val="FFFFFF"/>
              </a:solidFill>
              <a:latin typeface="汉仪瑞意宋W" panose="00020600040101010101" pitchFamily="18" charset="-122"/>
              <a:ea typeface="汉仪瑞意宋W" panose="00020600040101010101" pitchFamily="18" charset="-122"/>
            </a:endParaRPr>
          </a:p>
        </p:txBody>
      </p:sp>
      <p:sp>
        <p:nvSpPr>
          <p:cNvPr id="12" name="Rounded Rectangle 3"/>
          <p:cNvSpPr/>
          <p:nvPr/>
        </p:nvSpPr>
        <p:spPr>
          <a:xfrm>
            <a:off x="3261390" y="2262998"/>
            <a:ext cx="2202276" cy="416548"/>
          </a:xfrm>
          <a:prstGeom prst="roundRect">
            <a:avLst>
              <a:gd name="adj" fmla="val 50000"/>
            </a:avLst>
          </a:prstGeom>
          <a:solidFill>
            <a:srgbClr val="BF805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055">
              <a:lnSpc>
                <a:spcPct val="90000"/>
              </a:lnSpc>
              <a:spcBef>
                <a:spcPct val="0"/>
              </a:spcBef>
              <a:spcAft>
                <a:spcPct val="35000"/>
              </a:spcAft>
            </a:pPr>
            <a:endParaRPr lang="en-US" sz="1865" dirty="0">
              <a:solidFill>
                <a:srgbClr val="FFFFFF"/>
              </a:solidFill>
              <a:latin typeface="思源宋体 CN Heavy" panose="02020900000000000000" pitchFamily="18" charset="-122"/>
              <a:ea typeface="思源宋体 CN Heavy" panose="02020900000000000000" pitchFamily="18" charset="-122"/>
            </a:endParaRPr>
          </a:p>
        </p:txBody>
      </p:sp>
      <p:sp>
        <p:nvSpPr>
          <p:cNvPr id="14" name="Rounded Rectangle 5"/>
          <p:cNvSpPr/>
          <p:nvPr/>
        </p:nvSpPr>
        <p:spPr>
          <a:xfrm>
            <a:off x="3264014" y="5051395"/>
            <a:ext cx="2202276" cy="416548"/>
          </a:xfrm>
          <a:prstGeom prst="roundRect">
            <a:avLst>
              <a:gd name="adj" fmla="val 50000"/>
            </a:avLst>
          </a:prstGeom>
          <a:solidFill>
            <a:srgbClr val="BF805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055">
              <a:lnSpc>
                <a:spcPct val="90000"/>
              </a:lnSpc>
              <a:spcBef>
                <a:spcPct val="0"/>
              </a:spcBef>
              <a:spcAft>
                <a:spcPct val="35000"/>
              </a:spcAft>
            </a:pPr>
            <a:endParaRPr lang="en-US" sz="1865" dirty="0">
              <a:solidFill>
                <a:srgbClr val="FFFFFF"/>
              </a:solidFill>
              <a:latin typeface="思源宋体 CN Heavy" panose="02020900000000000000" pitchFamily="18" charset="-122"/>
              <a:ea typeface="思源宋体 CN Heavy" panose="02020900000000000000" pitchFamily="18" charset="-122"/>
            </a:endParaRPr>
          </a:p>
        </p:txBody>
      </p:sp>
      <p:sp>
        <p:nvSpPr>
          <p:cNvPr id="15" name="文本框 14"/>
          <p:cNvSpPr txBox="1"/>
          <p:nvPr/>
        </p:nvSpPr>
        <p:spPr>
          <a:xfrm>
            <a:off x="1191681" y="3586970"/>
            <a:ext cx="1066491" cy="461665"/>
          </a:xfrm>
          <a:prstGeom prst="rect">
            <a:avLst/>
          </a:prstGeom>
          <a:noFill/>
        </p:spPr>
        <p:txBody>
          <a:bodyPr wrap="square" rtlCol="0">
            <a:spAutoFit/>
            <a:scene3d>
              <a:camera prst="orthographicFront"/>
              <a:lightRig rig="threePt" dir="t"/>
            </a:scene3d>
            <a:sp3d contourW="12700"/>
          </a:bodyPr>
          <a:lstStyle/>
          <a:p>
            <a:pPr algn="ctr"/>
            <a:r>
              <a:rPr lang="zh-CN" altLang="en-US" sz="2400" dirty="0">
                <a:solidFill>
                  <a:schemeClr val="bg1"/>
                </a:solidFill>
                <a:latin typeface="思源宋体 CN Heavy" panose="02020900000000000000" pitchFamily="18" charset="-122"/>
                <a:ea typeface="思源宋体 CN Heavy" panose="02020900000000000000" pitchFamily="18" charset="-122"/>
              </a:rPr>
              <a:t>分工</a:t>
            </a:r>
          </a:p>
        </p:txBody>
      </p:sp>
      <p:sp>
        <p:nvSpPr>
          <p:cNvPr id="16" name="文本框 15"/>
          <p:cNvSpPr txBox="1"/>
          <p:nvPr/>
        </p:nvSpPr>
        <p:spPr>
          <a:xfrm>
            <a:off x="3650513" y="2301856"/>
            <a:ext cx="1462701" cy="369332"/>
          </a:xfrm>
          <a:prstGeom prst="rect">
            <a:avLst/>
          </a:prstGeom>
          <a:noFill/>
        </p:spPr>
        <p:txBody>
          <a:bodyPr wrap="square" rtlCol="0">
            <a:spAutoFit/>
            <a:scene3d>
              <a:camera prst="orthographicFront"/>
              <a:lightRig rig="threePt" dir="t"/>
            </a:scene3d>
            <a:sp3d contourW="12700"/>
          </a:bodyPr>
          <a:lstStyle/>
          <a:p>
            <a:pPr algn="ctr"/>
            <a:r>
              <a:rPr lang="zh-CN" altLang="en-US" dirty="0">
                <a:solidFill>
                  <a:schemeClr val="bg1"/>
                </a:solidFill>
                <a:latin typeface="思源宋体 CN Heavy" panose="02020900000000000000" pitchFamily="18" charset="-122"/>
                <a:ea typeface="思源宋体 CN Heavy" panose="02020900000000000000" pitchFamily="18" charset="-122"/>
              </a:rPr>
              <a:t>张锐</a:t>
            </a:r>
          </a:p>
        </p:txBody>
      </p:sp>
      <p:grpSp>
        <p:nvGrpSpPr>
          <p:cNvPr id="23" name="组合 22">
            <a:extLst>
              <a:ext uri="{FF2B5EF4-FFF2-40B4-BE49-F238E27FC236}">
                <a16:creationId xmlns:a16="http://schemas.microsoft.com/office/drawing/2014/main" id="{E34A01E8-374B-BE7E-09B8-57063489E5B8}"/>
              </a:ext>
            </a:extLst>
          </p:cNvPr>
          <p:cNvGrpSpPr/>
          <p:nvPr/>
        </p:nvGrpSpPr>
        <p:grpSpPr>
          <a:xfrm>
            <a:off x="3241070" y="3216170"/>
            <a:ext cx="2202276" cy="416580"/>
            <a:chOff x="3264014" y="3623418"/>
            <a:chExt cx="2202276" cy="416580"/>
          </a:xfrm>
        </p:grpSpPr>
        <p:sp>
          <p:nvSpPr>
            <p:cNvPr id="13" name="Rounded Rectangle 4"/>
            <p:cNvSpPr/>
            <p:nvPr/>
          </p:nvSpPr>
          <p:spPr>
            <a:xfrm>
              <a:off x="3264014" y="3623418"/>
              <a:ext cx="2202276" cy="416548"/>
            </a:xfrm>
            <a:prstGeom prst="roundRect">
              <a:avLst>
                <a:gd name="adj" fmla="val 50000"/>
              </a:avLst>
            </a:prstGeom>
            <a:solidFill>
              <a:srgbClr val="BF805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055">
                <a:lnSpc>
                  <a:spcPct val="90000"/>
                </a:lnSpc>
                <a:spcBef>
                  <a:spcPct val="0"/>
                </a:spcBef>
                <a:spcAft>
                  <a:spcPct val="35000"/>
                </a:spcAft>
              </a:pPr>
              <a:endParaRPr lang="en-US" sz="1865" dirty="0">
                <a:solidFill>
                  <a:srgbClr val="FFFFFF"/>
                </a:solidFill>
                <a:latin typeface="思源宋体 CN Heavy" panose="02020900000000000000" pitchFamily="18" charset="-122"/>
                <a:ea typeface="思源宋体 CN Heavy" panose="02020900000000000000" pitchFamily="18" charset="-122"/>
              </a:endParaRPr>
            </a:p>
          </p:txBody>
        </p:sp>
        <p:sp>
          <p:nvSpPr>
            <p:cNvPr id="17" name="文本框 16"/>
            <p:cNvSpPr txBox="1"/>
            <p:nvPr/>
          </p:nvSpPr>
          <p:spPr>
            <a:xfrm>
              <a:off x="3650513" y="3670666"/>
              <a:ext cx="1462701" cy="369332"/>
            </a:xfrm>
            <a:prstGeom prst="rect">
              <a:avLst/>
            </a:prstGeom>
            <a:noFill/>
          </p:spPr>
          <p:txBody>
            <a:bodyPr wrap="square" rtlCol="0">
              <a:spAutoFit/>
              <a:scene3d>
                <a:camera prst="orthographicFront"/>
                <a:lightRig rig="threePt" dir="t"/>
              </a:scene3d>
              <a:sp3d contourW="12700"/>
            </a:bodyPr>
            <a:lstStyle/>
            <a:p>
              <a:pPr algn="ctr"/>
              <a:r>
                <a:rPr lang="zh-CN" altLang="en-US" dirty="0">
                  <a:solidFill>
                    <a:schemeClr val="bg1"/>
                  </a:solidFill>
                  <a:latin typeface="思源宋体 CN Heavy" panose="02020900000000000000" pitchFamily="18" charset="-122"/>
                  <a:ea typeface="思源宋体 CN Heavy" panose="02020900000000000000" pitchFamily="18" charset="-122"/>
                </a:rPr>
                <a:t>黄婷</a:t>
              </a:r>
            </a:p>
          </p:txBody>
        </p:sp>
      </p:grpSp>
      <p:grpSp>
        <p:nvGrpSpPr>
          <p:cNvPr id="36" name="组合 35">
            <a:extLst>
              <a:ext uri="{FF2B5EF4-FFF2-40B4-BE49-F238E27FC236}">
                <a16:creationId xmlns:a16="http://schemas.microsoft.com/office/drawing/2014/main" id="{276E46D6-B335-74D2-B7FF-CFBE8D5F5C57}"/>
              </a:ext>
            </a:extLst>
          </p:cNvPr>
          <p:cNvGrpSpPr/>
          <p:nvPr/>
        </p:nvGrpSpPr>
        <p:grpSpPr>
          <a:xfrm>
            <a:off x="2324235" y="4137204"/>
            <a:ext cx="3129661" cy="416548"/>
            <a:chOff x="2324235" y="4137204"/>
            <a:chExt cx="3129661" cy="416548"/>
          </a:xfrm>
        </p:grpSpPr>
        <p:cxnSp>
          <p:nvCxnSpPr>
            <p:cNvPr id="31" name="直接连接符 30">
              <a:extLst>
                <a:ext uri="{FF2B5EF4-FFF2-40B4-BE49-F238E27FC236}">
                  <a16:creationId xmlns:a16="http://schemas.microsoft.com/office/drawing/2014/main" id="{94FEB6B7-4C4D-5353-F422-F9A02799F9E7}"/>
                </a:ext>
              </a:extLst>
            </p:cNvPr>
            <p:cNvCxnSpPr>
              <a:cxnSpLocks/>
            </p:cNvCxnSpPr>
            <p:nvPr/>
          </p:nvCxnSpPr>
          <p:spPr>
            <a:xfrm flipH="1">
              <a:off x="2324235" y="4383738"/>
              <a:ext cx="111857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DC2D0D77-8B39-F56C-F00D-8DA1C2C51295}"/>
                </a:ext>
              </a:extLst>
            </p:cNvPr>
            <p:cNvGrpSpPr/>
            <p:nvPr/>
          </p:nvGrpSpPr>
          <p:grpSpPr>
            <a:xfrm>
              <a:off x="3251620" y="4137204"/>
              <a:ext cx="2202276" cy="416548"/>
              <a:chOff x="3210629" y="4281348"/>
              <a:chExt cx="2202276" cy="416548"/>
            </a:xfrm>
          </p:grpSpPr>
          <p:sp>
            <p:nvSpPr>
              <p:cNvPr id="22" name="Rounded Rectangle 4">
                <a:extLst>
                  <a:ext uri="{FF2B5EF4-FFF2-40B4-BE49-F238E27FC236}">
                    <a16:creationId xmlns:a16="http://schemas.microsoft.com/office/drawing/2014/main" id="{4A7C7A8E-ABCA-013C-3556-4C45295C3D22}"/>
                  </a:ext>
                </a:extLst>
              </p:cNvPr>
              <p:cNvSpPr/>
              <p:nvPr/>
            </p:nvSpPr>
            <p:spPr>
              <a:xfrm>
                <a:off x="3210629" y="4281348"/>
                <a:ext cx="2202276" cy="416548"/>
              </a:xfrm>
              <a:prstGeom prst="roundRect">
                <a:avLst>
                  <a:gd name="adj" fmla="val 50000"/>
                </a:avLst>
              </a:prstGeom>
              <a:solidFill>
                <a:srgbClr val="BF805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055">
                  <a:lnSpc>
                    <a:spcPct val="90000"/>
                  </a:lnSpc>
                  <a:spcBef>
                    <a:spcPct val="0"/>
                  </a:spcBef>
                  <a:spcAft>
                    <a:spcPct val="35000"/>
                  </a:spcAft>
                </a:pPr>
                <a:endParaRPr lang="en-US" sz="1865" dirty="0">
                  <a:solidFill>
                    <a:srgbClr val="FFFFFF"/>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3627569" y="4320345"/>
                <a:ext cx="1462701" cy="369332"/>
              </a:xfrm>
              <a:prstGeom prst="rect">
                <a:avLst/>
              </a:prstGeom>
              <a:noFill/>
            </p:spPr>
            <p:txBody>
              <a:bodyPr wrap="square" rtlCol="0">
                <a:spAutoFit/>
                <a:scene3d>
                  <a:camera prst="orthographicFront"/>
                  <a:lightRig rig="threePt" dir="t"/>
                </a:scene3d>
                <a:sp3d contourW="12700"/>
              </a:bodyPr>
              <a:lstStyle/>
              <a:p>
                <a:pPr algn="ctr"/>
                <a:r>
                  <a:rPr lang="zh-CN" altLang="en-US" dirty="0">
                    <a:solidFill>
                      <a:schemeClr val="bg1"/>
                    </a:solidFill>
                    <a:latin typeface="思源宋体 CN Heavy" panose="02020900000000000000" pitchFamily="18" charset="-122"/>
                    <a:ea typeface="思源宋体 CN Heavy" panose="02020900000000000000" pitchFamily="18" charset="-122"/>
                  </a:rPr>
                  <a:t>胡锦旗</a:t>
                </a:r>
              </a:p>
            </p:txBody>
          </p:sp>
        </p:grpSp>
      </p:grpSp>
      <p:sp>
        <p:nvSpPr>
          <p:cNvPr id="19" name="1"/>
          <p:cNvSpPr txBox="1">
            <a:spLocks noChangeArrowheads="1"/>
          </p:cNvSpPr>
          <p:nvPr/>
        </p:nvSpPr>
        <p:spPr bwMode="auto">
          <a:xfrm>
            <a:off x="6145533" y="1907913"/>
            <a:ext cx="3382954" cy="93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pPr>
            <a:r>
              <a:rPr lang="zh-CN" altLang="en-US" sz="1400" dirty="0">
                <a:solidFill>
                  <a:srgbClr val="8E5F30"/>
                </a:solidFill>
                <a:latin typeface="微软雅黑" panose="020B0503020204020204" charset="-122"/>
                <a:cs typeface="+mn-ea"/>
                <a:sym typeface="+mn-lt"/>
              </a:rPr>
              <a:t>学习研究各种技术，将我们小组的构思逐步变为现实，克服技术层面的问题。</a:t>
            </a:r>
            <a:endParaRPr lang="en-US" altLang="zh-CN" sz="1400" dirty="0">
              <a:solidFill>
                <a:srgbClr val="8E5F30"/>
              </a:solidFill>
              <a:latin typeface="微软雅黑" panose="020B0503020204020204" charset="-122"/>
              <a:cs typeface="+mn-ea"/>
              <a:sym typeface="+mn-lt"/>
            </a:endParaRPr>
          </a:p>
          <a:p>
            <a:pPr>
              <a:lnSpc>
                <a:spcPct val="150000"/>
              </a:lnSpc>
            </a:pPr>
            <a:r>
              <a:rPr lang="zh-CN" altLang="en-US" sz="1400" dirty="0">
                <a:solidFill>
                  <a:srgbClr val="8E5F30"/>
                </a:solidFill>
                <a:latin typeface="微软雅黑" panose="020B0503020204020204" charset="-122"/>
                <a:cs typeface="+mn-ea"/>
                <a:sym typeface="+mn-lt"/>
              </a:rPr>
              <a:t>撰写技术介绍部分的</a:t>
            </a:r>
            <a:r>
              <a:rPr lang="en-US" altLang="zh-CN" sz="1400" dirty="0">
                <a:solidFill>
                  <a:srgbClr val="8E5F30"/>
                </a:solidFill>
                <a:latin typeface="微软雅黑" panose="020B0503020204020204" charset="-122"/>
                <a:cs typeface="+mn-ea"/>
                <a:sym typeface="+mn-lt"/>
              </a:rPr>
              <a:t>PPT</a:t>
            </a:r>
            <a:r>
              <a:rPr lang="zh-CN" altLang="en-US" sz="1400" dirty="0">
                <a:solidFill>
                  <a:srgbClr val="8E5F30"/>
                </a:solidFill>
                <a:latin typeface="微软雅黑" panose="020B0503020204020204" charset="-122"/>
                <a:cs typeface="+mn-ea"/>
                <a:sym typeface="+mn-lt"/>
              </a:rPr>
              <a:t>文案。</a:t>
            </a:r>
            <a:endParaRPr lang="en-US" altLang="zh-CN" sz="1400" dirty="0">
              <a:solidFill>
                <a:srgbClr val="8E5F30"/>
              </a:solidFill>
              <a:latin typeface="微软雅黑" panose="020B0503020204020204" charset="-122"/>
              <a:cs typeface="+mn-ea"/>
              <a:sym typeface="+mn-lt"/>
            </a:endParaRPr>
          </a:p>
        </p:txBody>
      </p:sp>
      <p:sp>
        <p:nvSpPr>
          <p:cNvPr id="20" name="1"/>
          <p:cNvSpPr txBox="1">
            <a:spLocks noChangeArrowheads="1"/>
          </p:cNvSpPr>
          <p:nvPr/>
        </p:nvSpPr>
        <p:spPr bwMode="auto">
          <a:xfrm>
            <a:off x="6151528" y="4102766"/>
            <a:ext cx="5455144" cy="60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pPr>
            <a:r>
              <a:rPr lang="zh-CN" altLang="en-US" sz="1400" dirty="0">
                <a:solidFill>
                  <a:srgbClr val="8E5F30"/>
                </a:solidFill>
                <a:latin typeface="微软雅黑" panose="020B0503020204020204" charset="-122"/>
                <a:cs typeface="+mn-ea"/>
                <a:sym typeface="+mn-lt"/>
              </a:rPr>
              <a:t>提出想法并完善构思</a:t>
            </a:r>
            <a:endParaRPr lang="en-US" altLang="zh-CN" sz="1400" dirty="0">
              <a:solidFill>
                <a:srgbClr val="8E5F30"/>
              </a:solidFill>
              <a:latin typeface="微软雅黑" panose="020B0503020204020204" charset="-122"/>
              <a:cs typeface="+mn-ea"/>
              <a:sym typeface="+mn-lt"/>
            </a:endParaRPr>
          </a:p>
          <a:p>
            <a:pPr>
              <a:lnSpc>
                <a:spcPct val="150000"/>
              </a:lnSpc>
            </a:pPr>
            <a:r>
              <a:rPr lang="zh-CN" altLang="en-US" sz="1400" dirty="0">
                <a:solidFill>
                  <a:srgbClr val="8E5F30"/>
                </a:solidFill>
                <a:latin typeface="微软雅黑" panose="020B0503020204020204" charset="-122"/>
                <a:cs typeface="+mn-ea"/>
                <a:sym typeface="+mn-lt"/>
              </a:rPr>
              <a:t>撰写选题目的和意义的</a:t>
            </a:r>
            <a:r>
              <a:rPr lang="en-US" altLang="zh-CN" sz="1400" dirty="0">
                <a:solidFill>
                  <a:srgbClr val="8E5F30"/>
                </a:solidFill>
                <a:latin typeface="微软雅黑" panose="020B0503020204020204" charset="-122"/>
                <a:cs typeface="+mn-ea"/>
                <a:sym typeface="+mn-lt"/>
              </a:rPr>
              <a:t>PPT</a:t>
            </a:r>
            <a:r>
              <a:rPr lang="zh-CN" altLang="en-US" sz="1400" dirty="0">
                <a:solidFill>
                  <a:srgbClr val="8E5F30"/>
                </a:solidFill>
                <a:latin typeface="微软雅黑" panose="020B0503020204020204" charset="-122"/>
                <a:cs typeface="+mn-ea"/>
                <a:sym typeface="+mn-lt"/>
              </a:rPr>
              <a:t>文案</a:t>
            </a:r>
          </a:p>
        </p:txBody>
      </p:sp>
      <p:sp>
        <p:nvSpPr>
          <p:cNvPr id="21" name="1"/>
          <p:cNvSpPr txBox="1">
            <a:spLocks noChangeArrowheads="1"/>
          </p:cNvSpPr>
          <p:nvPr/>
        </p:nvSpPr>
        <p:spPr bwMode="auto">
          <a:xfrm>
            <a:off x="6157611" y="5051395"/>
            <a:ext cx="5455144" cy="60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pPr>
            <a:r>
              <a:rPr lang="zh-CN" altLang="en-US" sz="1400" dirty="0">
                <a:solidFill>
                  <a:srgbClr val="8E5F30"/>
                </a:solidFill>
                <a:latin typeface="微软雅黑" panose="020B0503020204020204" charset="-122"/>
                <a:cs typeface="+mn-ea"/>
                <a:sym typeface="+mn-lt"/>
              </a:rPr>
              <a:t>联系图片拍摄者并征求他们的意见</a:t>
            </a:r>
            <a:endParaRPr lang="en-US" altLang="zh-CN" sz="1400" dirty="0">
              <a:solidFill>
                <a:srgbClr val="8E5F30"/>
              </a:solidFill>
              <a:latin typeface="微软雅黑" panose="020B0503020204020204" charset="-122"/>
              <a:cs typeface="+mn-ea"/>
              <a:sym typeface="+mn-lt"/>
            </a:endParaRPr>
          </a:p>
          <a:p>
            <a:pPr>
              <a:lnSpc>
                <a:spcPct val="150000"/>
              </a:lnSpc>
            </a:pPr>
            <a:r>
              <a:rPr lang="zh-CN" altLang="en-US" sz="1400" dirty="0">
                <a:solidFill>
                  <a:srgbClr val="8E5F30"/>
                </a:solidFill>
                <a:latin typeface="微软雅黑" panose="020B0503020204020204" charset="-122"/>
                <a:cs typeface="+mn-ea"/>
                <a:sym typeface="+mn-lt"/>
              </a:rPr>
              <a:t>整理测评结果并制作表格</a:t>
            </a:r>
          </a:p>
        </p:txBody>
      </p:sp>
      <p:grpSp>
        <p:nvGrpSpPr>
          <p:cNvPr id="25" name="组合 24"/>
          <p:cNvGrpSpPr/>
          <p:nvPr/>
        </p:nvGrpSpPr>
        <p:grpSpPr>
          <a:xfrm flipH="1">
            <a:off x="-340472" y="-144689"/>
            <a:ext cx="2408758" cy="1505826"/>
            <a:chOff x="7038770" y="-365410"/>
            <a:chExt cx="6016113" cy="3760949"/>
          </a:xfrm>
        </p:grpSpPr>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29" name="PA_文本框 2"/>
          <p:cNvSpPr txBox="1"/>
          <p:nvPr>
            <p:custDataLst>
              <p:tags r:id="rId1"/>
            </p:custDataLst>
          </p:nvPr>
        </p:nvSpPr>
        <p:spPr>
          <a:xfrm>
            <a:off x="768417" y="416480"/>
            <a:ext cx="3324183"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组内分工与合作</a:t>
            </a:r>
          </a:p>
        </p:txBody>
      </p:sp>
      <p:sp>
        <p:nvSpPr>
          <p:cNvPr id="2" name="矩形 1">
            <a:extLst>
              <a:ext uri="{FF2B5EF4-FFF2-40B4-BE49-F238E27FC236}">
                <a16:creationId xmlns:a16="http://schemas.microsoft.com/office/drawing/2014/main" id="{B9CCC588-3165-1AE0-575E-AE9CF7BA8FEA}"/>
              </a:ext>
            </a:extLst>
          </p:cNvPr>
          <p:cNvSpPr/>
          <p:nvPr/>
        </p:nvSpPr>
        <p:spPr>
          <a:xfrm>
            <a:off x="584200" y="1109527"/>
            <a:ext cx="10985568" cy="5543551"/>
          </a:xfrm>
          <a:prstGeom prst="rect">
            <a:avLst/>
          </a:prstGeom>
          <a:noFill/>
          <a:ln w="28575" cap="flat" cmpd="sng" algn="ctr">
            <a:gradFill>
              <a:gsLst>
                <a:gs pos="0">
                  <a:srgbClr val="B88A4D"/>
                </a:gs>
                <a:gs pos="65000">
                  <a:srgbClr val="F3D8AC"/>
                </a:gs>
                <a:gs pos="100000">
                  <a:srgbClr val="D9AE70"/>
                </a:gs>
                <a:gs pos="34000">
                  <a:srgbClr val="FAD28C"/>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3" name="组合 2">
            <a:extLst>
              <a:ext uri="{FF2B5EF4-FFF2-40B4-BE49-F238E27FC236}">
                <a16:creationId xmlns:a16="http://schemas.microsoft.com/office/drawing/2014/main" id="{70291094-7D95-6BC5-2CD4-46258606CE67}"/>
              </a:ext>
            </a:extLst>
          </p:cNvPr>
          <p:cNvGrpSpPr/>
          <p:nvPr/>
        </p:nvGrpSpPr>
        <p:grpSpPr>
          <a:xfrm flipH="1">
            <a:off x="9616364" y="5190503"/>
            <a:ext cx="2998725" cy="1874641"/>
            <a:chOff x="-853892" y="3469744"/>
            <a:chExt cx="6016112" cy="3760948"/>
          </a:xfrm>
        </p:grpSpPr>
        <p:pic>
          <p:nvPicPr>
            <p:cNvPr id="4" name="图片 3">
              <a:extLst>
                <a:ext uri="{FF2B5EF4-FFF2-40B4-BE49-F238E27FC236}">
                  <a16:creationId xmlns:a16="http://schemas.microsoft.com/office/drawing/2014/main" id="{1BC572FE-1DA8-2F6D-A18C-9F2BCE584245}"/>
                </a:ext>
              </a:extLst>
            </p:cNvPr>
            <p:cNvPicPr>
              <a:picLocks noChangeAspect="1"/>
            </p:cNvPicPr>
            <p:nvPr/>
          </p:nvPicPr>
          <p:blipFill>
            <a:blip r:embed="rId7"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5" name="图片 4">
              <a:extLst>
                <a:ext uri="{FF2B5EF4-FFF2-40B4-BE49-F238E27FC236}">
                  <a16:creationId xmlns:a16="http://schemas.microsoft.com/office/drawing/2014/main" id="{2D70309F-CEC7-33A1-3CF8-880289196A62}"/>
                </a:ext>
              </a:extLst>
            </p:cNvPr>
            <p:cNvPicPr>
              <a:picLocks noChangeAspect="1"/>
            </p:cNvPicPr>
            <p:nvPr/>
          </p:nvPicPr>
          <p:blipFill>
            <a:blip r:embed="rId8"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6" name="图片 5">
              <a:extLst>
                <a:ext uri="{FF2B5EF4-FFF2-40B4-BE49-F238E27FC236}">
                  <a16:creationId xmlns:a16="http://schemas.microsoft.com/office/drawing/2014/main" id="{D419E031-3583-43A9-4C47-480D2565AA1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sp>
        <p:nvSpPr>
          <p:cNvPr id="30" name="文本框 29">
            <a:extLst>
              <a:ext uri="{FF2B5EF4-FFF2-40B4-BE49-F238E27FC236}">
                <a16:creationId xmlns:a16="http://schemas.microsoft.com/office/drawing/2014/main" id="{D18935DA-0A81-0D8F-AE9A-F0EDCA163C9A}"/>
              </a:ext>
            </a:extLst>
          </p:cNvPr>
          <p:cNvSpPr txBox="1"/>
          <p:nvPr/>
        </p:nvSpPr>
        <p:spPr>
          <a:xfrm>
            <a:off x="3650513" y="5121186"/>
            <a:ext cx="1462701" cy="369332"/>
          </a:xfrm>
          <a:prstGeom prst="rect">
            <a:avLst/>
          </a:prstGeom>
          <a:noFill/>
        </p:spPr>
        <p:txBody>
          <a:bodyPr wrap="square" rtlCol="0">
            <a:spAutoFit/>
            <a:scene3d>
              <a:camera prst="orthographicFront"/>
              <a:lightRig rig="threePt" dir="t"/>
            </a:scene3d>
            <a:sp3d contourW="12700"/>
          </a:bodyPr>
          <a:lstStyle/>
          <a:p>
            <a:pPr algn="ctr"/>
            <a:r>
              <a:rPr lang="zh-CN" altLang="en-US" dirty="0">
                <a:solidFill>
                  <a:schemeClr val="bg1"/>
                </a:solidFill>
                <a:latin typeface="思源宋体 CN Heavy" panose="02020900000000000000" pitchFamily="18" charset="-122"/>
                <a:ea typeface="思源宋体 CN Heavy" panose="02020900000000000000" pitchFamily="18" charset="-122"/>
              </a:rPr>
              <a:t>张庭恺</a:t>
            </a:r>
          </a:p>
        </p:txBody>
      </p:sp>
      <p:sp>
        <p:nvSpPr>
          <p:cNvPr id="35" name="1">
            <a:extLst>
              <a:ext uri="{FF2B5EF4-FFF2-40B4-BE49-F238E27FC236}">
                <a16:creationId xmlns:a16="http://schemas.microsoft.com/office/drawing/2014/main" id="{F208BCCB-80ED-EEDF-EFFF-E295B234C389}"/>
              </a:ext>
            </a:extLst>
          </p:cNvPr>
          <p:cNvSpPr txBox="1">
            <a:spLocks noChangeArrowheads="1"/>
          </p:cNvSpPr>
          <p:nvPr/>
        </p:nvSpPr>
        <p:spPr bwMode="auto">
          <a:xfrm>
            <a:off x="6151528" y="2951832"/>
            <a:ext cx="5455144" cy="93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pPr>
            <a:r>
              <a:rPr lang="zh-CN" altLang="en-US" sz="1400" dirty="0">
                <a:solidFill>
                  <a:srgbClr val="8E5F30"/>
                </a:solidFill>
                <a:latin typeface="微软雅黑" panose="020B0503020204020204" charset="-122"/>
                <a:cs typeface="+mn-ea"/>
                <a:sym typeface="+mn-lt"/>
              </a:rPr>
              <a:t>画一些网站所需的插图</a:t>
            </a:r>
            <a:endParaRPr lang="en-US" altLang="zh-CN" sz="1400" dirty="0">
              <a:solidFill>
                <a:srgbClr val="8E5F30"/>
              </a:solidFill>
              <a:latin typeface="微软雅黑" panose="020B0503020204020204" charset="-122"/>
              <a:cs typeface="+mn-ea"/>
              <a:sym typeface="+mn-lt"/>
            </a:endParaRPr>
          </a:p>
          <a:p>
            <a:pPr>
              <a:lnSpc>
                <a:spcPct val="150000"/>
              </a:lnSpc>
            </a:pPr>
            <a:r>
              <a:rPr lang="zh-CN" altLang="en-US" sz="1400" dirty="0">
                <a:solidFill>
                  <a:srgbClr val="8E5F30"/>
                </a:solidFill>
                <a:latin typeface="微软雅黑" panose="020B0503020204020204" charset="-122"/>
                <a:cs typeface="+mn-ea"/>
                <a:sym typeface="+mn-lt"/>
              </a:rPr>
              <a:t>搜集校内猫猫狗狗的照片并撰写猫狗档案的文案</a:t>
            </a:r>
            <a:endParaRPr lang="en-US" altLang="zh-CN" sz="1400" dirty="0">
              <a:solidFill>
                <a:srgbClr val="8E5F30"/>
              </a:solidFill>
              <a:latin typeface="微软雅黑" panose="020B0503020204020204" charset="-122"/>
              <a:cs typeface="+mn-ea"/>
              <a:sym typeface="+mn-lt"/>
            </a:endParaRPr>
          </a:p>
          <a:p>
            <a:pPr>
              <a:lnSpc>
                <a:spcPct val="150000"/>
              </a:lnSpc>
            </a:pPr>
            <a:r>
              <a:rPr lang="zh-CN" altLang="en-US" sz="1400" dirty="0">
                <a:solidFill>
                  <a:srgbClr val="8E5F30"/>
                </a:solidFill>
                <a:latin typeface="微软雅黑" panose="020B0503020204020204" charset="-122"/>
                <a:cs typeface="+mn-ea"/>
                <a:sym typeface="+mn-lt"/>
              </a:rPr>
              <a:t>制作答辩</a:t>
            </a:r>
            <a:r>
              <a:rPr lang="en-US" altLang="zh-CN" sz="1400" dirty="0">
                <a:solidFill>
                  <a:srgbClr val="8E5F30"/>
                </a:solidFill>
                <a:latin typeface="微软雅黑" panose="020B0503020204020204" charset="-122"/>
                <a:cs typeface="+mn-ea"/>
                <a:sym typeface="+mn-lt"/>
              </a:rPr>
              <a:t>PPT</a:t>
            </a:r>
            <a:r>
              <a:rPr lang="zh-CN" altLang="en-US" sz="1400" dirty="0">
                <a:solidFill>
                  <a:srgbClr val="8E5F30"/>
                </a:solidFill>
                <a:latin typeface="微软雅黑" panose="020B0503020204020204" charset="-122"/>
                <a:cs typeface="+mn-ea"/>
                <a:sym typeface="+mn-lt"/>
              </a:rPr>
              <a:t>并讲解</a:t>
            </a:r>
            <a:r>
              <a:rPr lang="en-US" altLang="zh-CN" sz="1400" dirty="0">
                <a:solidFill>
                  <a:srgbClr val="8E5F30"/>
                </a:solidFill>
                <a:latin typeface="微软雅黑" panose="020B0503020204020204" charset="-122"/>
                <a:cs typeface="+mn-ea"/>
                <a:sym typeface="+mn-lt"/>
              </a:rPr>
              <a:t>PPT</a:t>
            </a:r>
            <a:endParaRPr lang="zh-CN" altLang="en-US" sz="1400" dirty="0">
              <a:solidFill>
                <a:srgbClr val="8E5F30"/>
              </a:solidFill>
              <a:latin typeface="微软雅黑" panose="020B0503020204020204" charset="-122"/>
              <a:cs typeface="+mn-ea"/>
              <a:sym typeface="+mn-lt"/>
            </a:endParaRPr>
          </a:p>
        </p:txBody>
      </p:sp>
      <p:sp>
        <p:nvSpPr>
          <p:cNvPr id="24" name="椭圆 23">
            <a:extLst>
              <a:ext uri="{FF2B5EF4-FFF2-40B4-BE49-F238E27FC236}">
                <a16:creationId xmlns:a16="http://schemas.microsoft.com/office/drawing/2014/main" id="{B6CEFFB7-447D-5FB6-9FEF-DB752F14084B}"/>
              </a:ext>
            </a:extLst>
          </p:cNvPr>
          <p:cNvSpPr/>
          <p:nvPr/>
        </p:nvSpPr>
        <p:spPr>
          <a:xfrm>
            <a:off x="10252184" y="4088810"/>
            <a:ext cx="830802" cy="784491"/>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rPr>
              <a:t>构</a:t>
            </a:r>
            <a:endParaRPr lang="zh-CN" altLang="en-US" b="1" dirty="0">
              <a:solidFill>
                <a:schemeClr val="tx1"/>
              </a:solidFill>
            </a:endParaRPr>
          </a:p>
        </p:txBody>
      </p:sp>
      <p:sp>
        <p:nvSpPr>
          <p:cNvPr id="42" name="椭圆 41">
            <a:extLst>
              <a:ext uri="{FF2B5EF4-FFF2-40B4-BE49-F238E27FC236}">
                <a16:creationId xmlns:a16="http://schemas.microsoft.com/office/drawing/2014/main" id="{36074EC6-F211-5FB0-B4D4-0F0A5BD7D618}"/>
              </a:ext>
            </a:extLst>
          </p:cNvPr>
          <p:cNvSpPr/>
          <p:nvPr/>
        </p:nvSpPr>
        <p:spPr>
          <a:xfrm>
            <a:off x="10252184" y="3032198"/>
            <a:ext cx="830802" cy="784491"/>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rPr>
              <a:t>讲</a:t>
            </a:r>
          </a:p>
        </p:txBody>
      </p:sp>
      <p:sp>
        <p:nvSpPr>
          <p:cNvPr id="43" name="椭圆 42">
            <a:extLst>
              <a:ext uri="{FF2B5EF4-FFF2-40B4-BE49-F238E27FC236}">
                <a16:creationId xmlns:a16="http://schemas.microsoft.com/office/drawing/2014/main" id="{20F7E9BD-C1B5-807E-3B7D-3EDAF02B80B9}"/>
              </a:ext>
            </a:extLst>
          </p:cNvPr>
          <p:cNvSpPr/>
          <p:nvPr/>
        </p:nvSpPr>
        <p:spPr>
          <a:xfrm>
            <a:off x="10252184" y="5057400"/>
            <a:ext cx="830802" cy="784491"/>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rPr>
              <a:t>联</a:t>
            </a:r>
          </a:p>
        </p:txBody>
      </p:sp>
      <p:sp>
        <p:nvSpPr>
          <p:cNvPr id="44" name="椭圆 43">
            <a:extLst>
              <a:ext uri="{FF2B5EF4-FFF2-40B4-BE49-F238E27FC236}">
                <a16:creationId xmlns:a16="http://schemas.microsoft.com/office/drawing/2014/main" id="{02084F0C-79EB-C639-1243-E67DA2C26276}"/>
              </a:ext>
            </a:extLst>
          </p:cNvPr>
          <p:cNvSpPr/>
          <p:nvPr/>
        </p:nvSpPr>
        <p:spPr>
          <a:xfrm>
            <a:off x="10252184" y="1921084"/>
            <a:ext cx="830802" cy="784491"/>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rPr>
              <a:t>行</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par>
                                <p:cTn id="36" presetID="53" presetClass="entr" presetSubtype="16"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53" presetClass="entr" presetSubtype="16"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fltVal val="0"/>
                                          </p:val>
                                        </p:tav>
                                        <p:tav tm="100000">
                                          <p:val>
                                            <p:strVal val="#ppt_w"/>
                                          </p:val>
                                        </p:tav>
                                      </p:tavLst>
                                    </p:anim>
                                    <p:anim calcmode="lin" valueType="num">
                                      <p:cBhvr>
                                        <p:cTn id="54" dur="500" fill="hold"/>
                                        <p:tgtEl>
                                          <p:spTgt spid="12"/>
                                        </p:tgtEl>
                                        <p:attrNameLst>
                                          <p:attrName>ppt_h</p:attrName>
                                        </p:attrNameLst>
                                      </p:cBhvr>
                                      <p:tavLst>
                                        <p:tav tm="0">
                                          <p:val>
                                            <p:fltVal val="0"/>
                                          </p:val>
                                        </p:tav>
                                        <p:tav tm="100000">
                                          <p:val>
                                            <p:strVal val="#ppt_h"/>
                                          </p:val>
                                        </p:tav>
                                      </p:tavLst>
                                    </p:anim>
                                    <p:animEffect transition="in" filter="fade">
                                      <p:cBhvr>
                                        <p:cTn id="55" dur="500"/>
                                        <p:tgtEl>
                                          <p:spTgt spid="1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animEffect transition="in" filter="fade">
                                      <p:cBhvr>
                                        <p:cTn id="60" dur="500"/>
                                        <p:tgtEl>
                                          <p:spTgt spid="30"/>
                                        </p:tgtEl>
                                      </p:cBhvr>
                                    </p:animEffect>
                                  </p:childTnLst>
                                </p:cTn>
                              </p:par>
                              <p:par>
                                <p:cTn id="61" presetID="53" presetClass="entr" presetSubtype="16"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p:cTn id="63" dur="500" fill="hold"/>
                                        <p:tgtEl>
                                          <p:spTgt spid="36"/>
                                        </p:tgtEl>
                                        <p:attrNameLst>
                                          <p:attrName>ppt_w</p:attrName>
                                        </p:attrNameLst>
                                      </p:cBhvr>
                                      <p:tavLst>
                                        <p:tav tm="0">
                                          <p:val>
                                            <p:fltVal val="0"/>
                                          </p:val>
                                        </p:tav>
                                        <p:tav tm="100000">
                                          <p:val>
                                            <p:strVal val="#ppt_w"/>
                                          </p:val>
                                        </p:tav>
                                      </p:tavLst>
                                    </p:anim>
                                    <p:anim calcmode="lin" valueType="num">
                                      <p:cBhvr>
                                        <p:cTn id="64" dur="500" fill="hold"/>
                                        <p:tgtEl>
                                          <p:spTgt spid="36"/>
                                        </p:tgtEl>
                                        <p:attrNameLst>
                                          <p:attrName>ppt_h</p:attrName>
                                        </p:attrNameLst>
                                      </p:cBhvr>
                                      <p:tavLst>
                                        <p:tav tm="0">
                                          <p:val>
                                            <p:fltVal val="0"/>
                                          </p:val>
                                        </p:tav>
                                        <p:tav tm="100000">
                                          <p:val>
                                            <p:strVal val="#ppt_h"/>
                                          </p:val>
                                        </p:tav>
                                      </p:tavLst>
                                    </p:anim>
                                    <p:animEffect transition="in" filter="fade">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1000"/>
                                        <p:tgtEl>
                                          <p:spTgt spid="35"/>
                                        </p:tgtEl>
                                      </p:cBhvr>
                                    </p:animEffect>
                                    <p:anim calcmode="lin" valueType="num">
                                      <p:cBhvr>
                                        <p:cTn id="78" dur="1000" fill="hold"/>
                                        <p:tgtEl>
                                          <p:spTgt spid="35"/>
                                        </p:tgtEl>
                                        <p:attrNameLst>
                                          <p:attrName>ppt_x</p:attrName>
                                        </p:attrNameLst>
                                      </p:cBhvr>
                                      <p:tavLst>
                                        <p:tav tm="0">
                                          <p:val>
                                            <p:strVal val="#ppt_x"/>
                                          </p:val>
                                        </p:tav>
                                        <p:tav tm="100000">
                                          <p:val>
                                            <p:strVal val="#ppt_x"/>
                                          </p:val>
                                        </p:tav>
                                      </p:tavLst>
                                    </p:anim>
                                    <p:anim calcmode="lin" valueType="num">
                                      <p:cBhvr>
                                        <p:cTn id="7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1000"/>
                                        <p:tgtEl>
                                          <p:spTgt spid="20"/>
                                        </p:tgtEl>
                                      </p:cBhvr>
                                    </p:animEffect>
                                    <p:anim calcmode="lin" valueType="num">
                                      <p:cBhvr>
                                        <p:cTn id="85" dur="1000" fill="hold"/>
                                        <p:tgtEl>
                                          <p:spTgt spid="20"/>
                                        </p:tgtEl>
                                        <p:attrNameLst>
                                          <p:attrName>ppt_x</p:attrName>
                                        </p:attrNameLst>
                                      </p:cBhvr>
                                      <p:tavLst>
                                        <p:tav tm="0">
                                          <p:val>
                                            <p:strVal val="#ppt_x"/>
                                          </p:val>
                                        </p:tav>
                                        <p:tav tm="100000">
                                          <p:val>
                                            <p:strVal val="#ppt_x"/>
                                          </p:val>
                                        </p:tav>
                                      </p:tavLst>
                                    </p:anim>
                                    <p:anim calcmode="lin" valueType="num">
                                      <p:cBhvr>
                                        <p:cTn id="8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fade">
                                      <p:cBhvr>
                                        <p:cTn id="103" dur="500"/>
                                        <p:tgtEl>
                                          <p:spTgt spid="4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fade">
                                      <p:cBhvr>
                                        <p:cTn id="1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4" grpId="0" animBg="1"/>
      <p:bldP spid="14" grpId="1" animBg="1"/>
      <p:bldP spid="15" grpId="0"/>
      <p:bldP spid="15" grpId="1"/>
      <p:bldP spid="16" grpId="0"/>
      <p:bldP spid="16" grpId="1"/>
      <p:bldP spid="13" grpId="0" animBg="1"/>
      <p:bldP spid="17" grpId="0"/>
      <p:bldP spid="22" grpId="0" animBg="1"/>
      <p:bldP spid="18" grpId="0"/>
      <p:bldP spid="19" grpId="0"/>
      <p:bldP spid="19" grpId="1"/>
      <p:bldP spid="20" grpId="0"/>
      <p:bldP spid="20" grpId="1"/>
      <p:bldP spid="21" grpId="0"/>
      <p:bldP spid="21" grpId="1"/>
      <p:bldP spid="30" grpId="0"/>
      <p:bldP spid="30" grpId="1"/>
      <p:bldP spid="35" grpId="0"/>
      <p:bldP spid="35" grpId="1"/>
      <p:bldP spid="24" grpId="0" animBg="1"/>
      <p:bldP spid="42" grpId="0" animBg="1"/>
      <p:bldP spid="43"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sp>
        <p:nvSpPr>
          <p:cNvPr id="9" name="PA_文本框 2"/>
          <p:cNvSpPr txBox="1"/>
          <p:nvPr>
            <p:custDataLst>
              <p:tags r:id="rId1"/>
            </p:custDataLst>
          </p:nvPr>
        </p:nvSpPr>
        <p:spPr>
          <a:xfrm>
            <a:off x="3437166" y="2350196"/>
            <a:ext cx="5356778" cy="92333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rPr>
              <a:t>网页的功能</a:t>
            </a:r>
            <a:r>
              <a:rPr lang="zh-CN" altLang="en-US" dirty="0">
                <a:solidFill>
                  <a:srgbClr val="8E5F30"/>
                </a:solidFill>
                <a:latin typeface="思源宋体 CN Heavy" panose="02020900000000000000" pitchFamily="18" charset="-122"/>
                <a:ea typeface="思源宋体 CN Heavy" panose="02020900000000000000" pitchFamily="18" charset="-122"/>
                <a:cs typeface="+mn-ea"/>
                <a:sym typeface="+mn-lt"/>
              </a:rPr>
              <a:t>特点</a:t>
            </a:r>
            <a:endParaRPr kumimoji="0" lang="zh-CN" altLang="en-US" sz="54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1" name="圆角矩形 10"/>
          <p:cNvSpPr/>
          <p:nvPr/>
        </p:nvSpPr>
        <p:spPr>
          <a:xfrm>
            <a:off x="5154080" y="3971075"/>
            <a:ext cx="1922951" cy="338554"/>
          </a:xfrm>
          <a:prstGeom prst="roundRect">
            <a:avLst>
              <a:gd name="adj" fmla="val 50000"/>
            </a:avLst>
          </a:prstGeom>
          <a:solidFill>
            <a:srgbClr val="8E5F3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E5F30"/>
              </a:solidFill>
            </a:endParaRPr>
          </a:p>
        </p:txBody>
      </p:sp>
      <p:sp>
        <p:nvSpPr>
          <p:cNvPr id="12" name="矩形 11"/>
          <p:cNvSpPr/>
          <p:nvPr/>
        </p:nvSpPr>
        <p:spPr>
          <a:xfrm>
            <a:off x="5388625" y="3972640"/>
            <a:ext cx="1397186" cy="33583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600" dirty="0">
                <a:solidFill>
                  <a:srgbClr val="F7F3F2"/>
                </a:solidFill>
                <a:latin typeface="Arial" panose="020B0604020202020204" pitchFamily="34" charset="0"/>
                <a:ea typeface="微软雅黑" panose="020B0503020204020204" charset="-122"/>
                <a:cs typeface="Arial" panose="020B0604020202020204" pitchFamily="34" charset="0"/>
                <a:sym typeface="+mn-lt"/>
              </a:rPr>
              <a:t>PART.03</a:t>
            </a:r>
            <a:endParaRPr kumimoji="0" lang="zh-CN" altLang="en-US" sz="1600" i="0" u="none" strike="noStrike" kern="1200" cap="none" spc="0" normalizeH="0" baseline="0" noProof="0" dirty="0">
              <a:ln>
                <a:noFill/>
              </a:ln>
              <a:solidFill>
                <a:srgbClr val="F7F3F2"/>
              </a:solidFill>
              <a:effectLst/>
              <a:uLnTx/>
              <a:uFillTx/>
              <a:latin typeface="Arial" panose="020B0604020202020204" pitchFamily="34" charset="0"/>
              <a:ea typeface="微软雅黑" panose="020B0503020204020204" charset="-122"/>
              <a:cs typeface="Arial" panose="020B0604020202020204" pitchFamily="34" charset="0"/>
              <a:sym typeface="+mn-lt"/>
            </a:endParaRPr>
          </a:p>
        </p:txBody>
      </p:sp>
      <p:sp>
        <p:nvSpPr>
          <p:cNvPr id="17" name="矩形 16"/>
          <p:cNvSpPr/>
          <p:nvPr/>
        </p:nvSpPr>
        <p:spPr>
          <a:xfrm>
            <a:off x="3611266" y="3245921"/>
            <a:ext cx="5049576" cy="338554"/>
          </a:xfrm>
          <a:prstGeom prst="rect">
            <a:avLst/>
          </a:prstGeom>
        </p:spPr>
        <p:txBody>
          <a:bodyPr wrap="square">
            <a:spAutoFit/>
          </a:bodyPr>
          <a:lstStyle/>
          <a:p>
            <a:pPr lvl="0" algn="just">
              <a:defRPr/>
            </a:pPr>
            <a:r>
              <a:rPr lang="en-US" altLang="zh-CN" sz="1600" dirty="0">
                <a:solidFill>
                  <a:srgbClr val="8E5F30"/>
                </a:solidFill>
                <a:latin typeface="微软雅黑" panose="020B0503020204020204" charset="-122"/>
                <a:ea typeface="微软雅黑" panose="020B0503020204020204" charset="-122"/>
                <a:cs typeface="+mn-ea"/>
                <a:sym typeface="+mn-lt"/>
              </a:rPr>
              <a:t>The functionality and features of the website</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079499" y="1350676"/>
            <a:ext cx="10033002" cy="2329793"/>
          </a:xfrm>
          <a:prstGeom prst="roundRect">
            <a:avLst>
              <a:gd name="adj" fmla="val 13040"/>
            </a:avLst>
          </a:prstGeom>
          <a:noFill/>
          <a:ln w="28575">
            <a:solidFill>
              <a:srgbClr val="6E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532198" y="1197528"/>
            <a:ext cx="4649402" cy="2407421"/>
          </a:xfrm>
          <a:prstGeom prst="roundRect">
            <a:avLst>
              <a:gd name="adj" fmla="val 7736"/>
            </a:avLst>
          </a:pr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圆角矩形 31"/>
          <p:cNvSpPr/>
          <p:nvPr/>
        </p:nvSpPr>
        <p:spPr>
          <a:xfrm rot="10800000">
            <a:off x="1079499" y="3962399"/>
            <a:ext cx="10033002" cy="2329793"/>
          </a:xfrm>
          <a:prstGeom prst="roundRect">
            <a:avLst>
              <a:gd name="adj" fmla="val 13040"/>
            </a:avLst>
          </a:prstGeom>
          <a:noFill/>
          <a:ln w="28575">
            <a:solidFill>
              <a:srgbClr val="BF8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rot="10800000">
            <a:off x="8534399" y="3429000"/>
            <a:ext cx="2546313" cy="3124566"/>
          </a:xfrm>
          <a:prstGeom prst="roundRect">
            <a:avLst>
              <a:gd name="adj" fmla="val 7736"/>
            </a:avLst>
          </a:prstGeom>
          <a:solidFill>
            <a:srgbClr val="BF8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flipH="1">
            <a:off x="-340472" y="-144689"/>
            <a:ext cx="2408758" cy="1505826"/>
            <a:chOff x="7038770" y="-365410"/>
            <a:chExt cx="6016113" cy="3760949"/>
          </a:xfrm>
        </p:grpSpPr>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20" name="PA_文本框 2"/>
          <p:cNvSpPr txBox="1"/>
          <p:nvPr>
            <p:custDataLst>
              <p:tags r:id="rId2"/>
            </p:custDataLst>
          </p:nvPr>
        </p:nvSpPr>
        <p:spPr>
          <a:xfrm>
            <a:off x="768418" y="416480"/>
            <a:ext cx="3027068"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 支持“双端”</a:t>
            </a:r>
          </a:p>
        </p:txBody>
      </p:sp>
      <p:grpSp>
        <p:nvGrpSpPr>
          <p:cNvPr id="2" name="组合 1">
            <a:extLst>
              <a:ext uri="{FF2B5EF4-FFF2-40B4-BE49-F238E27FC236}">
                <a16:creationId xmlns:a16="http://schemas.microsoft.com/office/drawing/2014/main" id="{D021E6D8-8678-7C58-4380-9AE4E1D785E8}"/>
              </a:ext>
            </a:extLst>
          </p:cNvPr>
          <p:cNvGrpSpPr/>
          <p:nvPr/>
        </p:nvGrpSpPr>
        <p:grpSpPr>
          <a:xfrm flipH="1">
            <a:off x="9616364" y="5190503"/>
            <a:ext cx="2998725" cy="1874641"/>
            <a:chOff x="-853892" y="3469744"/>
            <a:chExt cx="6016112" cy="3760948"/>
          </a:xfrm>
        </p:grpSpPr>
        <p:pic>
          <p:nvPicPr>
            <p:cNvPr id="3" name="图片 2">
              <a:extLst>
                <a:ext uri="{FF2B5EF4-FFF2-40B4-BE49-F238E27FC236}">
                  <a16:creationId xmlns:a16="http://schemas.microsoft.com/office/drawing/2014/main" id="{A27A5395-DD02-3FE7-E8D5-A82555BC55D0}"/>
                </a:ext>
              </a:extLst>
            </p:cNvPr>
            <p:cNvPicPr>
              <a:picLocks noChangeAspect="1"/>
            </p:cNvPicPr>
            <p:nvPr/>
          </p:nvPicPr>
          <p:blipFill>
            <a:blip r:embed="rId8"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4" name="图片 3">
              <a:extLst>
                <a:ext uri="{FF2B5EF4-FFF2-40B4-BE49-F238E27FC236}">
                  <a16:creationId xmlns:a16="http://schemas.microsoft.com/office/drawing/2014/main" id="{1CF02C95-E1E9-28A5-3DDA-AA375586C721}"/>
                </a:ext>
              </a:extLst>
            </p:cNvPr>
            <p:cNvPicPr>
              <a:picLocks noChangeAspect="1"/>
            </p:cNvPicPr>
            <p:nvPr/>
          </p:nvPicPr>
          <p:blipFill>
            <a:blip r:embed="rId9"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5" name="图片 4">
              <a:extLst>
                <a:ext uri="{FF2B5EF4-FFF2-40B4-BE49-F238E27FC236}">
                  <a16:creationId xmlns:a16="http://schemas.microsoft.com/office/drawing/2014/main" id="{70DC990D-8398-10C9-9F45-F103DE5692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sp>
        <p:nvSpPr>
          <p:cNvPr id="6" name="矩形: 圆角 5">
            <a:extLst>
              <a:ext uri="{FF2B5EF4-FFF2-40B4-BE49-F238E27FC236}">
                <a16:creationId xmlns:a16="http://schemas.microsoft.com/office/drawing/2014/main" id="{6175D109-1347-2BDD-B50A-CFD243988496}"/>
              </a:ext>
            </a:extLst>
          </p:cNvPr>
          <p:cNvSpPr/>
          <p:nvPr/>
        </p:nvSpPr>
        <p:spPr>
          <a:xfrm>
            <a:off x="1546758" y="3734027"/>
            <a:ext cx="1576586" cy="593896"/>
          </a:xfrm>
          <a:prstGeom prst="roundRect">
            <a:avLst/>
          </a:prstGeom>
          <a:solidFill>
            <a:srgbClr val="BF8052"/>
          </a:solidFill>
          <a:ln>
            <a:solidFill>
              <a:srgbClr val="BF80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08D7F0D-5012-A236-12B4-1F4CDCA469B5}"/>
              </a:ext>
            </a:extLst>
          </p:cNvPr>
          <p:cNvSpPr/>
          <p:nvPr/>
        </p:nvSpPr>
        <p:spPr>
          <a:xfrm>
            <a:off x="9194407" y="1069936"/>
            <a:ext cx="1576586" cy="593896"/>
          </a:xfrm>
          <a:prstGeom prst="roundRect">
            <a:avLst/>
          </a:prstGeom>
          <a:solidFill>
            <a:srgbClr val="6E778E"/>
          </a:solidFill>
          <a:ln>
            <a:solidFill>
              <a:srgbClr val="6E77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1DA7281-EF82-FFAC-57D3-02CBD3854AD0}"/>
              </a:ext>
            </a:extLst>
          </p:cNvPr>
          <p:cNvGrpSpPr/>
          <p:nvPr/>
        </p:nvGrpSpPr>
        <p:grpSpPr>
          <a:xfrm>
            <a:off x="1625440" y="3610890"/>
            <a:ext cx="9331038" cy="2760785"/>
            <a:chOff x="1625440" y="3610890"/>
            <a:chExt cx="9331038" cy="2760785"/>
          </a:xfrm>
        </p:grpSpPr>
        <p:sp>
          <p:nvSpPr>
            <p:cNvPr id="37" name="1"/>
            <p:cNvSpPr txBox="1">
              <a:spLocks noChangeArrowheads="1"/>
            </p:cNvSpPr>
            <p:nvPr/>
          </p:nvSpPr>
          <p:spPr bwMode="auto">
            <a:xfrm>
              <a:off x="1625440" y="4679907"/>
              <a:ext cx="6003028" cy="107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defRPr/>
              </a:pPr>
              <a:r>
                <a:rPr lang="zh-CN" altLang="en-US" sz="1200" dirty="0">
                  <a:solidFill>
                    <a:schemeClr val="tx1">
                      <a:lumMod val="65000"/>
                      <a:lumOff val="35000"/>
                    </a:schemeClr>
                  </a:solidFill>
                  <a:latin typeface="微软雅黑" panose="020B0503020204020204" charset="-122"/>
                  <a:cs typeface="+mn-ea"/>
                  <a:sym typeface="+mn-lt"/>
                </a:rPr>
                <a:t>在乎用户体验的我们对网页背景进行了精心的调整，不仅让视觉效果更加和谐，同时也保证了无论用户是在电脑还是手机上打开网页，它都会展示出最佳的排版效果。我们的目标是无论在哪种设备上，用户都可以畅享无障碍的阅读体验，因此我们不遗余力地解决了可能出现的排版问题。</a:t>
              </a:r>
            </a:p>
          </p:txBody>
        </p:sp>
        <p:sp>
          <p:nvSpPr>
            <p:cNvPr id="36" name="1"/>
            <p:cNvSpPr txBox="1">
              <a:spLocks noChangeArrowheads="1"/>
            </p:cNvSpPr>
            <p:nvPr/>
          </p:nvSpPr>
          <p:spPr bwMode="auto">
            <a:xfrm>
              <a:off x="1804225" y="3779224"/>
              <a:ext cx="16606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lang="zh-CN" altLang="en-US" sz="2800" b="1" dirty="0">
                  <a:solidFill>
                    <a:schemeClr val="bg1"/>
                  </a:solidFill>
                  <a:latin typeface="黑体" panose="02010609060101010101" pitchFamily="49" charset="-122"/>
                  <a:ea typeface="黑体" panose="02010609060101010101" pitchFamily="49" charset="-122"/>
                  <a:cs typeface="+mn-ea"/>
                  <a:sym typeface="+mn-lt"/>
                </a:rPr>
                <a:t>移动端</a:t>
              </a:r>
              <a:endParaRPr kumimoji="0" lang="en-US" altLang="zh-CN"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pic>
          <p:nvPicPr>
            <p:cNvPr id="12" name="图片 11">
              <a:extLst>
                <a:ext uri="{FF2B5EF4-FFF2-40B4-BE49-F238E27FC236}">
                  <a16:creationId xmlns:a16="http://schemas.microsoft.com/office/drawing/2014/main" id="{587C3F04-6CED-D23B-1FD0-6A88B08ABD2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11921" y="3610890"/>
              <a:ext cx="2244557" cy="2760785"/>
            </a:xfrm>
            <a:prstGeom prst="rect">
              <a:avLst/>
            </a:prstGeom>
          </p:spPr>
        </p:pic>
      </p:grpSp>
      <p:grpSp>
        <p:nvGrpSpPr>
          <p:cNvPr id="9" name="组合 8">
            <a:extLst>
              <a:ext uri="{FF2B5EF4-FFF2-40B4-BE49-F238E27FC236}">
                <a16:creationId xmlns:a16="http://schemas.microsoft.com/office/drawing/2014/main" id="{11C93639-0F24-8266-C85D-47FD42F52D31}"/>
              </a:ext>
            </a:extLst>
          </p:cNvPr>
          <p:cNvGrpSpPr/>
          <p:nvPr/>
        </p:nvGrpSpPr>
        <p:grpSpPr>
          <a:xfrm>
            <a:off x="594288" y="1135232"/>
            <a:ext cx="10688967" cy="2410710"/>
            <a:chOff x="594288" y="1135232"/>
            <a:chExt cx="10688967" cy="2410710"/>
          </a:xfrm>
        </p:grpSpPr>
        <p:sp>
          <p:nvSpPr>
            <p:cNvPr id="8" name="1">
              <a:extLst>
                <a:ext uri="{FF2B5EF4-FFF2-40B4-BE49-F238E27FC236}">
                  <a16:creationId xmlns:a16="http://schemas.microsoft.com/office/drawing/2014/main" id="{F022DEF7-A313-7AB7-670E-24A1BD99533F}"/>
                </a:ext>
              </a:extLst>
            </p:cNvPr>
            <p:cNvSpPr txBox="1">
              <a:spLocks noChangeArrowheads="1"/>
            </p:cNvSpPr>
            <p:nvPr/>
          </p:nvSpPr>
          <p:spPr bwMode="auto">
            <a:xfrm>
              <a:off x="9622628" y="1135232"/>
              <a:ext cx="16606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lang="en-US" altLang="zh-CN" sz="2800" b="1" dirty="0">
                  <a:solidFill>
                    <a:schemeClr val="bg1"/>
                  </a:solidFill>
                  <a:latin typeface="黑体" panose="02010609060101010101" pitchFamily="49" charset="-122"/>
                  <a:ea typeface="黑体" panose="02010609060101010101" pitchFamily="49" charset="-122"/>
                  <a:cs typeface="+mn-ea"/>
                  <a:sym typeface="+mn-lt"/>
                </a:rPr>
                <a:t>PC</a:t>
              </a:r>
              <a:r>
                <a:rPr lang="zh-CN" altLang="en-US" sz="2800" b="1" dirty="0">
                  <a:solidFill>
                    <a:schemeClr val="bg1"/>
                  </a:solidFill>
                  <a:latin typeface="黑体" panose="02010609060101010101" pitchFamily="49" charset="-122"/>
                  <a:ea typeface="黑体" panose="02010609060101010101" pitchFamily="49" charset="-122"/>
                  <a:cs typeface="+mn-ea"/>
                  <a:sym typeface="+mn-lt"/>
                </a:rPr>
                <a:t>端</a:t>
              </a:r>
              <a:endParaRPr kumimoji="0" lang="en-US" altLang="zh-CN"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pic>
          <p:nvPicPr>
            <p:cNvPr id="10" name="图片 9">
              <a:extLst>
                <a:ext uri="{FF2B5EF4-FFF2-40B4-BE49-F238E27FC236}">
                  <a16:creationId xmlns:a16="http://schemas.microsoft.com/office/drawing/2014/main" id="{3D741BF5-9863-6FBE-D85A-6017F3BA081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4288" y="1245582"/>
              <a:ext cx="4525222" cy="2300360"/>
            </a:xfrm>
            <a:prstGeom prst="rect">
              <a:avLst/>
            </a:prstGeom>
          </p:spPr>
        </p:pic>
        <p:sp>
          <p:nvSpPr>
            <p:cNvPr id="13" name="1">
              <a:extLst>
                <a:ext uri="{FF2B5EF4-FFF2-40B4-BE49-F238E27FC236}">
                  <a16:creationId xmlns:a16="http://schemas.microsoft.com/office/drawing/2014/main" id="{EBE6AE94-E6B9-7C21-69B1-984152F942C0}"/>
                </a:ext>
              </a:extLst>
            </p:cNvPr>
            <p:cNvSpPr txBox="1">
              <a:spLocks noChangeArrowheads="1"/>
            </p:cNvSpPr>
            <p:nvPr/>
          </p:nvSpPr>
          <p:spPr bwMode="auto">
            <a:xfrm>
              <a:off x="5728901" y="2057593"/>
              <a:ext cx="4649402" cy="79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defRPr/>
              </a:pPr>
              <a:r>
                <a:rPr lang="zh-CN" altLang="en-US" sz="1200" dirty="0">
                  <a:solidFill>
                    <a:schemeClr val="tx1">
                      <a:lumMod val="65000"/>
                      <a:lumOff val="35000"/>
                    </a:schemeClr>
                  </a:solidFill>
                  <a:latin typeface="微软雅黑" panose="020B0503020204020204" charset="-122"/>
                  <a:cs typeface="+mn-ea"/>
                  <a:sym typeface="+mn-lt"/>
                </a:rPr>
                <a:t>我们使用校园内的猫猫狗狗作为创作素材，绘制了网页的背景图案。同时，在档案卡片的右侧，我们添加了导航功能，方便用户快速找到他们需要的信息，以提供用户友好且愉快的浏览体验。</a:t>
              </a:r>
            </a:p>
          </p:txBody>
        </p:sp>
      </p:gr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1"/>
      <p:bldP spid="36" grpId="1"/>
      <p:bldP spid="8" grpId="1"/>
      <p:bldP spid="1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flipH="1">
            <a:off x="-340472" y="-144689"/>
            <a:ext cx="2408758" cy="1505826"/>
            <a:chOff x="7038770" y="-365410"/>
            <a:chExt cx="6016113" cy="3760949"/>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32" name="PA_文本框 2"/>
          <p:cNvSpPr txBox="1"/>
          <p:nvPr>
            <p:custDataLst>
              <p:tags r:id="rId1"/>
            </p:custDataLst>
          </p:nvPr>
        </p:nvSpPr>
        <p:spPr>
          <a:xfrm>
            <a:off x="768418" y="416480"/>
            <a:ext cx="2838382"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主页与导航</a:t>
            </a:r>
          </a:p>
        </p:txBody>
      </p:sp>
      <p:sp>
        <p:nvSpPr>
          <p:cNvPr id="2" name="矩形 1">
            <a:extLst>
              <a:ext uri="{FF2B5EF4-FFF2-40B4-BE49-F238E27FC236}">
                <a16:creationId xmlns:a16="http://schemas.microsoft.com/office/drawing/2014/main" id="{9529A6D4-8E9D-9941-2B1A-2920B77B2B57}"/>
              </a:ext>
            </a:extLst>
          </p:cNvPr>
          <p:cNvSpPr/>
          <p:nvPr/>
        </p:nvSpPr>
        <p:spPr>
          <a:xfrm>
            <a:off x="603216" y="1140285"/>
            <a:ext cx="10985568" cy="5543551"/>
          </a:xfrm>
          <a:prstGeom prst="rect">
            <a:avLst/>
          </a:prstGeom>
          <a:noFill/>
          <a:ln w="28575" cap="flat" cmpd="sng" algn="ctr">
            <a:gradFill>
              <a:gsLst>
                <a:gs pos="0">
                  <a:srgbClr val="B88A4D"/>
                </a:gs>
                <a:gs pos="65000">
                  <a:srgbClr val="F3D8AC"/>
                </a:gs>
                <a:gs pos="100000">
                  <a:srgbClr val="D9AE70"/>
                </a:gs>
                <a:gs pos="34000">
                  <a:srgbClr val="FAD28C"/>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3" name="组合 2">
            <a:extLst>
              <a:ext uri="{FF2B5EF4-FFF2-40B4-BE49-F238E27FC236}">
                <a16:creationId xmlns:a16="http://schemas.microsoft.com/office/drawing/2014/main" id="{7FBDF5AD-99B2-9778-CE5D-29A14A6B275C}"/>
              </a:ext>
            </a:extLst>
          </p:cNvPr>
          <p:cNvGrpSpPr/>
          <p:nvPr/>
        </p:nvGrpSpPr>
        <p:grpSpPr>
          <a:xfrm flipH="1">
            <a:off x="9616364" y="5190503"/>
            <a:ext cx="2998725" cy="1874641"/>
            <a:chOff x="-853892" y="3469744"/>
            <a:chExt cx="6016112" cy="3760948"/>
          </a:xfrm>
        </p:grpSpPr>
        <p:pic>
          <p:nvPicPr>
            <p:cNvPr id="4" name="图片 3">
              <a:extLst>
                <a:ext uri="{FF2B5EF4-FFF2-40B4-BE49-F238E27FC236}">
                  <a16:creationId xmlns:a16="http://schemas.microsoft.com/office/drawing/2014/main" id="{AC4237E3-A1D5-EA0D-F1E0-45FA8BF19CCF}"/>
                </a:ext>
              </a:extLst>
            </p:cNvPr>
            <p:cNvPicPr>
              <a:picLocks noChangeAspect="1"/>
            </p:cNvPicPr>
            <p:nvPr/>
          </p:nvPicPr>
          <p:blipFill>
            <a:blip r:embed="rId7"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5" name="图片 4">
              <a:extLst>
                <a:ext uri="{FF2B5EF4-FFF2-40B4-BE49-F238E27FC236}">
                  <a16:creationId xmlns:a16="http://schemas.microsoft.com/office/drawing/2014/main" id="{B66D974B-9BC9-A73D-E6E1-81E9648E28B7}"/>
                </a:ext>
              </a:extLst>
            </p:cNvPr>
            <p:cNvPicPr>
              <a:picLocks noChangeAspect="1"/>
            </p:cNvPicPr>
            <p:nvPr/>
          </p:nvPicPr>
          <p:blipFill>
            <a:blip r:embed="rId8"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6" name="图片 5">
              <a:extLst>
                <a:ext uri="{FF2B5EF4-FFF2-40B4-BE49-F238E27FC236}">
                  <a16:creationId xmlns:a16="http://schemas.microsoft.com/office/drawing/2014/main" id="{5F58BCE2-E87C-3EC8-CF07-E01CB3445D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grpSp>
        <p:nvGrpSpPr>
          <p:cNvPr id="9" name="组合 8">
            <a:extLst>
              <a:ext uri="{FF2B5EF4-FFF2-40B4-BE49-F238E27FC236}">
                <a16:creationId xmlns:a16="http://schemas.microsoft.com/office/drawing/2014/main" id="{D523BC24-72FD-59CD-30E9-39BBFC1867D7}"/>
              </a:ext>
            </a:extLst>
          </p:cNvPr>
          <p:cNvGrpSpPr/>
          <p:nvPr/>
        </p:nvGrpSpPr>
        <p:grpSpPr>
          <a:xfrm>
            <a:off x="1490642" y="1675602"/>
            <a:ext cx="9357078" cy="4781613"/>
            <a:chOff x="1470005" y="1659907"/>
            <a:chExt cx="9357078" cy="4781613"/>
          </a:xfrm>
        </p:grpSpPr>
        <p:pic>
          <p:nvPicPr>
            <p:cNvPr id="7" name="Picture 5" descr="Picture 5">
              <a:extLst>
                <a:ext uri="{FF2B5EF4-FFF2-40B4-BE49-F238E27FC236}">
                  <a16:creationId xmlns:a16="http://schemas.microsoft.com/office/drawing/2014/main" id="{6730EEB3-CF92-41B9-2B7F-034352D38690}"/>
                </a:ext>
              </a:extLst>
            </p:cNvPr>
            <p:cNvPicPr>
              <a:picLocks noChangeAspect="1"/>
            </p:cNvPicPr>
            <p:nvPr/>
          </p:nvPicPr>
          <p:blipFill>
            <a:blip r:embed="rId10">
              <a:alphaModFix amt="70000"/>
            </a:blip>
            <a:stretch>
              <a:fillRect/>
            </a:stretch>
          </p:blipFill>
          <p:spPr>
            <a:xfrm>
              <a:off x="1470005" y="1659907"/>
              <a:ext cx="9357078" cy="4781613"/>
            </a:xfrm>
            <a:prstGeom prst="rect">
              <a:avLst/>
            </a:prstGeom>
            <a:ln w="12700">
              <a:miter lim="400000"/>
              <a:headEnd/>
              <a:tailEnd/>
            </a:ln>
          </p:spPr>
        </p:pic>
        <p:pic>
          <p:nvPicPr>
            <p:cNvPr id="8" name="图片 7">
              <a:extLst>
                <a:ext uri="{FF2B5EF4-FFF2-40B4-BE49-F238E27FC236}">
                  <a16:creationId xmlns:a16="http://schemas.microsoft.com/office/drawing/2014/main" id="{B5B96400-B1CB-E34F-DE59-18C9A6401F74}"/>
                </a:ext>
              </a:extLst>
            </p:cNvPr>
            <p:cNvPicPr>
              <a:picLocks noChangeAspect="1"/>
            </p:cNvPicPr>
            <p:nvPr/>
          </p:nvPicPr>
          <p:blipFill>
            <a:blip r:embed="rId11"/>
            <a:stretch>
              <a:fillRect/>
            </a:stretch>
          </p:blipFill>
          <p:spPr>
            <a:xfrm>
              <a:off x="2586047" y="2033449"/>
              <a:ext cx="7119906" cy="3782113"/>
            </a:xfrm>
            <a:prstGeom prst="rect">
              <a:avLst/>
            </a:prstGeom>
          </p:spPr>
        </p:pic>
      </p:grpSp>
      <p:cxnSp>
        <p:nvCxnSpPr>
          <p:cNvPr id="11" name="直接箭头连接符 10">
            <a:extLst>
              <a:ext uri="{FF2B5EF4-FFF2-40B4-BE49-F238E27FC236}">
                <a16:creationId xmlns:a16="http://schemas.microsoft.com/office/drawing/2014/main" id="{FF6F6D86-CE85-B368-DFEE-E2863A95ABEC}"/>
              </a:ext>
            </a:extLst>
          </p:cNvPr>
          <p:cNvCxnSpPr>
            <a:cxnSpLocks/>
          </p:cNvCxnSpPr>
          <p:nvPr/>
        </p:nvCxnSpPr>
        <p:spPr>
          <a:xfrm flipV="1">
            <a:off x="9429080" y="2310680"/>
            <a:ext cx="646253" cy="534119"/>
          </a:xfrm>
          <a:prstGeom prst="straightConnector1">
            <a:avLst/>
          </a:prstGeom>
          <a:ln w="28575">
            <a:solidFill>
              <a:srgbClr val="6E778E"/>
            </a:solidFill>
            <a:tailEnd type="triangle"/>
          </a:ln>
        </p:spPr>
        <p:style>
          <a:lnRef idx="3">
            <a:schemeClr val="dk1"/>
          </a:lnRef>
          <a:fillRef idx="0">
            <a:schemeClr val="dk1"/>
          </a:fillRef>
          <a:effectRef idx="2">
            <a:schemeClr val="dk1"/>
          </a:effectRef>
          <a:fontRef idx="minor">
            <a:schemeClr val="tx1"/>
          </a:fontRef>
        </p:style>
      </p:cxnSp>
      <p:cxnSp>
        <p:nvCxnSpPr>
          <p:cNvPr id="12" name="直接箭头连接符 11">
            <a:extLst>
              <a:ext uri="{FF2B5EF4-FFF2-40B4-BE49-F238E27FC236}">
                <a16:creationId xmlns:a16="http://schemas.microsoft.com/office/drawing/2014/main" id="{9C932936-D209-EC93-B479-F558C44F699B}"/>
              </a:ext>
            </a:extLst>
          </p:cNvPr>
          <p:cNvCxnSpPr>
            <a:cxnSpLocks/>
          </p:cNvCxnSpPr>
          <p:nvPr/>
        </p:nvCxnSpPr>
        <p:spPr>
          <a:xfrm>
            <a:off x="6202005" y="3703575"/>
            <a:ext cx="537628" cy="1044623"/>
          </a:xfrm>
          <a:prstGeom prst="straightConnector1">
            <a:avLst/>
          </a:prstGeom>
          <a:ln w="28575">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911E8EE7-F4E9-F494-0FA2-AE611CCC230C}"/>
              </a:ext>
            </a:extLst>
          </p:cNvPr>
          <p:cNvCxnSpPr>
            <a:cxnSpLocks/>
          </p:cNvCxnSpPr>
          <p:nvPr/>
        </p:nvCxnSpPr>
        <p:spPr>
          <a:xfrm flipH="1" flipV="1">
            <a:off x="2053832" y="2479406"/>
            <a:ext cx="901391" cy="365393"/>
          </a:xfrm>
          <a:prstGeom prst="straightConnector1">
            <a:avLst/>
          </a:prstGeom>
          <a:ln w="28575">
            <a:solidFill>
              <a:srgbClr val="6E778E"/>
            </a:solidFill>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F0BD2272-50D4-6EAE-CA3B-ADCA75BE2CA2}"/>
              </a:ext>
            </a:extLst>
          </p:cNvPr>
          <p:cNvCxnSpPr>
            <a:cxnSpLocks/>
          </p:cNvCxnSpPr>
          <p:nvPr/>
        </p:nvCxnSpPr>
        <p:spPr>
          <a:xfrm flipV="1">
            <a:off x="5973528" y="1577548"/>
            <a:ext cx="545805" cy="537638"/>
          </a:xfrm>
          <a:prstGeom prst="straightConnector1">
            <a:avLst/>
          </a:prstGeom>
          <a:ln w="28575">
            <a:solidFill>
              <a:srgbClr val="6E778E"/>
            </a:solidFill>
            <a:tailEnd type="triangle"/>
          </a:ln>
        </p:spPr>
        <p:style>
          <a:lnRef idx="3">
            <a:schemeClr val="dk1"/>
          </a:lnRef>
          <a:fillRef idx="0">
            <a:schemeClr val="dk1"/>
          </a:fillRef>
          <a:effectRef idx="2">
            <a:schemeClr val="dk1"/>
          </a:effectRef>
          <a:fontRef idx="minor">
            <a:schemeClr val="tx1"/>
          </a:fontRef>
        </p:style>
      </p:cxnSp>
      <p:sp>
        <p:nvSpPr>
          <p:cNvPr id="16" name="文本框 23">
            <a:extLst>
              <a:ext uri="{FF2B5EF4-FFF2-40B4-BE49-F238E27FC236}">
                <a16:creationId xmlns:a16="http://schemas.microsoft.com/office/drawing/2014/main" id="{A44DBCE2-D0D5-BE84-5BA0-C04E566B3A9C}"/>
              </a:ext>
            </a:extLst>
          </p:cNvPr>
          <p:cNvSpPr txBox="1"/>
          <p:nvPr/>
        </p:nvSpPr>
        <p:spPr>
          <a:xfrm>
            <a:off x="10019616" y="1892454"/>
            <a:ext cx="23520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829283"/>
                </a:solidFill>
                <a:latin typeface="汉仪中宋简" panose="02010609000101010101" pitchFamily="49" charset="-122"/>
                <a:ea typeface="汉仪中宋简" panose="02010609000101010101" pitchFamily="49" charset="-122"/>
              </a:rPr>
              <a:t>网页导航</a:t>
            </a:r>
          </a:p>
        </p:txBody>
      </p:sp>
      <p:sp>
        <p:nvSpPr>
          <p:cNvPr id="19" name="文本框 23">
            <a:extLst>
              <a:ext uri="{FF2B5EF4-FFF2-40B4-BE49-F238E27FC236}">
                <a16:creationId xmlns:a16="http://schemas.microsoft.com/office/drawing/2014/main" id="{93E2A40C-E844-2582-4E6B-DA6507B1E3BD}"/>
              </a:ext>
            </a:extLst>
          </p:cNvPr>
          <p:cNvSpPr txBox="1"/>
          <p:nvPr/>
        </p:nvSpPr>
        <p:spPr>
          <a:xfrm>
            <a:off x="6082367" y="4773573"/>
            <a:ext cx="2352007" cy="46166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汉仪中宋简" panose="02010609000101010101" pitchFamily="49" charset="-122"/>
                <a:ea typeface="汉仪中宋简" panose="02010609000101010101" pitchFamily="49" charset="-122"/>
              </a:rPr>
              <a:t>个性化指针</a:t>
            </a:r>
          </a:p>
        </p:txBody>
      </p:sp>
      <p:sp>
        <p:nvSpPr>
          <p:cNvPr id="20" name="文本框 23">
            <a:extLst>
              <a:ext uri="{FF2B5EF4-FFF2-40B4-BE49-F238E27FC236}">
                <a16:creationId xmlns:a16="http://schemas.microsoft.com/office/drawing/2014/main" id="{249CE245-3E66-E0AB-C53B-0D17957FA2DB}"/>
              </a:ext>
            </a:extLst>
          </p:cNvPr>
          <p:cNvSpPr txBox="1"/>
          <p:nvPr/>
        </p:nvSpPr>
        <p:spPr>
          <a:xfrm>
            <a:off x="527410" y="2208407"/>
            <a:ext cx="23520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829283"/>
                </a:solidFill>
                <a:latin typeface="汉仪中宋简" panose="02010609000101010101" pitchFamily="49" charset="-122"/>
                <a:ea typeface="汉仪中宋简" panose="02010609000101010101" pitchFamily="49" charset="-122"/>
              </a:rPr>
              <a:t>小猫证件照</a:t>
            </a:r>
          </a:p>
        </p:txBody>
      </p:sp>
      <p:grpSp>
        <p:nvGrpSpPr>
          <p:cNvPr id="26" name="组合 25">
            <a:extLst>
              <a:ext uri="{FF2B5EF4-FFF2-40B4-BE49-F238E27FC236}">
                <a16:creationId xmlns:a16="http://schemas.microsoft.com/office/drawing/2014/main" id="{6F114E8F-AA3A-BF76-ED7B-0CB0F1E21CED}"/>
              </a:ext>
            </a:extLst>
          </p:cNvPr>
          <p:cNvGrpSpPr/>
          <p:nvPr/>
        </p:nvGrpSpPr>
        <p:grpSpPr>
          <a:xfrm>
            <a:off x="799204" y="5235238"/>
            <a:ext cx="2352007" cy="599022"/>
            <a:chOff x="799204" y="5235238"/>
            <a:chExt cx="2352007" cy="599022"/>
          </a:xfrm>
        </p:grpSpPr>
        <p:cxnSp>
          <p:nvCxnSpPr>
            <p:cNvPr id="14" name="直接箭头连接符 13">
              <a:extLst>
                <a:ext uri="{FF2B5EF4-FFF2-40B4-BE49-F238E27FC236}">
                  <a16:creationId xmlns:a16="http://schemas.microsoft.com/office/drawing/2014/main" id="{7E5934E4-CA88-2D95-8C13-B2AEEF63B26E}"/>
                </a:ext>
              </a:extLst>
            </p:cNvPr>
            <p:cNvCxnSpPr>
              <a:cxnSpLocks/>
              <a:endCxn id="21" idx="0"/>
            </p:cNvCxnSpPr>
            <p:nvPr/>
          </p:nvCxnSpPr>
          <p:spPr>
            <a:xfrm flipH="1">
              <a:off x="1975208" y="5235238"/>
              <a:ext cx="767992" cy="229690"/>
            </a:xfrm>
            <a:prstGeom prst="straightConnector1">
              <a:avLst/>
            </a:prstGeom>
            <a:ln w="28575">
              <a:solidFill>
                <a:srgbClr val="6E778E"/>
              </a:solidFill>
              <a:tailEnd type="triangle"/>
            </a:ln>
          </p:spPr>
          <p:style>
            <a:lnRef idx="3">
              <a:schemeClr val="dk1"/>
            </a:lnRef>
            <a:fillRef idx="0">
              <a:schemeClr val="dk1"/>
            </a:fillRef>
            <a:effectRef idx="2">
              <a:schemeClr val="dk1"/>
            </a:effectRef>
            <a:fontRef idx="minor">
              <a:schemeClr val="tx1"/>
            </a:fontRef>
          </p:style>
        </p:cxnSp>
        <p:sp>
          <p:nvSpPr>
            <p:cNvPr id="21" name="文本框 23">
              <a:extLst>
                <a:ext uri="{FF2B5EF4-FFF2-40B4-BE49-F238E27FC236}">
                  <a16:creationId xmlns:a16="http://schemas.microsoft.com/office/drawing/2014/main" id="{F558D968-6D7E-610A-C68E-3B8F179D8B13}"/>
                </a:ext>
              </a:extLst>
            </p:cNvPr>
            <p:cNvSpPr txBox="1"/>
            <p:nvPr/>
          </p:nvSpPr>
          <p:spPr>
            <a:xfrm>
              <a:off x="799204" y="5464928"/>
              <a:ext cx="23520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829283"/>
                  </a:solidFill>
                  <a:latin typeface="汉仪中宋简" panose="02010609000101010101" pitchFamily="49" charset="-122"/>
                  <a:ea typeface="汉仪中宋简" panose="02010609000101010101" pitchFamily="49" charset="-122"/>
                </a:rPr>
                <a:t>猫猫档案</a:t>
              </a:r>
            </a:p>
          </p:txBody>
        </p:sp>
      </p:grpSp>
      <p:sp>
        <p:nvSpPr>
          <p:cNvPr id="22" name="文本框 23">
            <a:extLst>
              <a:ext uri="{FF2B5EF4-FFF2-40B4-BE49-F238E27FC236}">
                <a16:creationId xmlns:a16="http://schemas.microsoft.com/office/drawing/2014/main" id="{3CD69102-347A-6EAB-3DB6-3D64A8E60F40}"/>
              </a:ext>
            </a:extLst>
          </p:cNvPr>
          <p:cNvSpPr txBox="1"/>
          <p:nvPr/>
        </p:nvSpPr>
        <p:spPr>
          <a:xfrm>
            <a:off x="6319683" y="1144495"/>
            <a:ext cx="23520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829283"/>
                </a:solidFill>
                <a:latin typeface="汉仪中宋简" panose="02010609000101010101" pitchFamily="49" charset="-122"/>
                <a:ea typeface="汉仪中宋简" panose="02010609000101010101" pitchFamily="49" charset="-122"/>
              </a:rPr>
              <a:t>加载条</a:t>
            </a:r>
          </a:p>
        </p:txBody>
      </p:sp>
      <p:cxnSp>
        <p:nvCxnSpPr>
          <p:cNvPr id="10" name="直接箭头连接符 9">
            <a:extLst>
              <a:ext uri="{FF2B5EF4-FFF2-40B4-BE49-F238E27FC236}">
                <a16:creationId xmlns:a16="http://schemas.microsoft.com/office/drawing/2014/main" id="{1D5DEABD-22D3-701A-BB32-C97127612E02}"/>
              </a:ext>
            </a:extLst>
          </p:cNvPr>
          <p:cNvCxnSpPr>
            <a:cxnSpLocks/>
          </p:cNvCxnSpPr>
          <p:nvPr/>
        </p:nvCxnSpPr>
        <p:spPr>
          <a:xfrm>
            <a:off x="9270982" y="4953358"/>
            <a:ext cx="855475" cy="229040"/>
          </a:xfrm>
          <a:prstGeom prst="straightConnector1">
            <a:avLst/>
          </a:prstGeom>
          <a:ln w="28575">
            <a:solidFill>
              <a:srgbClr val="6E778E"/>
            </a:solidFill>
            <a:tailEnd type="triangle"/>
          </a:ln>
        </p:spPr>
        <p:style>
          <a:lnRef idx="3">
            <a:schemeClr val="dk1"/>
          </a:lnRef>
          <a:fillRef idx="0">
            <a:schemeClr val="dk1"/>
          </a:fillRef>
          <a:effectRef idx="2">
            <a:schemeClr val="dk1"/>
          </a:effectRef>
          <a:fontRef idx="minor">
            <a:schemeClr val="tx1"/>
          </a:fontRef>
        </p:style>
      </p:cxnSp>
      <p:sp>
        <p:nvSpPr>
          <p:cNvPr id="24" name="文本框 23">
            <a:extLst>
              <a:ext uri="{FF2B5EF4-FFF2-40B4-BE49-F238E27FC236}">
                <a16:creationId xmlns:a16="http://schemas.microsoft.com/office/drawing/2014/main" id="{466356F8-A712-C0B9-5ADE-225718D6EEA4}"/>
              </a:ext>
            </a:extLst>
          </p:cNvPr>
          <p:cNvSpPr txBox="1"/>
          <p:nvPr/>
        </p:nvSpPr>
        <p:spPr>
          <a:xfrm>
            <a:off x="10195747" y="5154128"/>
            <a:ext cx="23520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829283"/>
                </a:solidFill>
                <a:latin typeface="汉仪中宋简" panose="02010609000101010101" pitchFamily="49" charset="-122"/>
                <a:ea typeface="汉仪中宋简" panose="02010609000101010101" pitchFamily="49" charset="-122"/>
              </a:rPr>
              <a:t>定制化背景</a:t>
            </a:r>
          </a:p>
        </p:txBody>
      </p:sp>
      <p:sp>
        <p:nvSpPr>
          <p:cNvPr id="36" name="椭圆 35">
            <a:extLst>
              <a:ext uri="{FF2B5EF4-FFF2-40B4-BE49-F238E27FC236}">
                <a16:creationId xmlns:a16="http://schemas.microsoft.com/office/drawing/2014/main" id="{4A5E8D2C-42BD-2A8F-9B0B-216DB636AA71}"/>
              </a:ext>
            </a:extLst>
          </p:cNvPr>
          <p:cNvSpPr/>
          <p:nvPr/>
        </p:nvSpPr>
        <p:spPr>
          <a:xfrm>
            <a:off x="6048680" y="3491158"/>
            <a:ext cx="230845" cy="21241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a:extLst>
              <a:ext uri="{FF2B5EF4-FFF2-40B4-BE49-F238E27FC236}">
                <a16:creationId xmlns:a16="http://schemas.microsoft.com/office/drawing/2014/main" id="{95E59F63-30E2-E976-E6B6-E3355605D5E4}"/>
              </a:ext>
            </a:extLst>
          </p:cNvPr>
          <p:cNvGrpSpPr/>
          <p:nvPr/>
        </p:nvGrpSpPr>
        <p:grpSpPr>
          <a:xfrm>
            <a:off x="6420303" y="2995699"/>
            <a:ext cx="484260" cy="461665"/>
            <a:chOff x="6246832" y="2791867"/>
            <a:chExt cx="603117" cy="574976"/>
          </a:xfrm>
        </p:grpSpPr>
        <p:sp>
          <p:nvSpPr>
            <p:cNvPr id="39" name="椭圆 38">
              <a:extLst>
                <a:ext uri="{FF2B5EF4-FFF2-40B4-BE49-F238E27FC236}">
                  <a16:creationId xmlns:a16="http://schemas.microsoft.com/office/drawing/2014/main" id="{0E6C45F3-6E40-5ED7-C421-13EAAFA137E9}"/>
                </a:ext>
              </a:extLst>
            </p:cNvPr>
            <p:cNvSpPr/>
            <p:nvPr/>
          </p:nvSpPr>
          <p:spPr>
            <a:xfrm>
              <a:off x="6246832" y="2791867"/>
              <a:ext cx="603117" cy="57497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a:extLst>
                <a:ext uri="{FF2B5EF4-FFF2-40B4-BE49-F238E27FC236}">
                  <a16:creationId xmlns:a16="http://schemas.microsoft.com/office/drawing/2014/main" id="{76929DA9-D49A-8DDA-53FB-958A75CF7AB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50515" y="2891757"/>
              <a:ext cx="445985" cy="449711"/>
            </a:xfrm>
            <a:prstGeom prst="rect">
              <a:avLst/>
            </a:prstGeom>
          </p:spPr>
        </p:pic>
      </p:grpSp>
      <p:cxnSp>
        <p:nvCxnSpPr>
          <p:cNvPr id="49" name="直接箭头连接符 48">
            <a:extLst>
              <a:ext uri="{FF2B5EF4-FFF2-40B4-BE49-F238E27FC236}">
                <a16:creationId xmlns:a16="http://schemas.microsoft.com/office/drawing/2014/main" id="{0A8BCC8D-0BE9-0AA8-909A-DD4968D646E8}"/>
              </a:ext>
            </a:extLst>
          </p:cNvPr>
          <p:cNvCxnSpPr>
            <a:cxnSpLocks/>
          </p:cNvCxnSpPr>
          <p:nvPr/>
        </p:nvCxnSpPr>
        <p:spPr>
          <a:xfrm flipV="1">
            <a:off x="6169181" y="3345092"/>
            <a:ext cx="420827" cy="258352"/>
          </a:xfrm>
          <a:prstGeom prst="straightConnector1">
            <a:avLst/>
          </a:prstGeom>
          <a:ln w="127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2129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2"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flipH="1">
            <a:off x="-340472" y="-144689"/>
            <a:ext cx="2408758" cy="1505826"/>
            <a:chOff x="7038770" y="-365410"/>
            <a:chExt cx="6016113" cy="3760949"/>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32" name="PA_文本框 2"/>
          <p:cNvSpPr txBox="1"/>
          <p:nvPr>
            <p:custDataLst>
              <p:tags r:id="rId1"/>
            </p:custDataLst>
          </p:nvPr>
        </p:nvSpPr>
        <p:spPr>
          <a:xfrm>
            <a:off x="768418" y="416480"/>
            <a:ext cx="4471402"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用户体验及二次完善</a:t>
            </a:r>
          </a:p>
        </p:txBody>
      </p:sp>
      <p:sp>
        <p:nvSpPr>
          <p:cNvPr id="2" name="矩形 1">
            <a:extLst>
              <a:ext uri="{FF2B5EF4-FFF2-40B4-BE49-F238E27FC236}">
                <a16:creationId xmlns:a16="http://schemas.microsoft.com/office/drawing/2014/main" id="{9529A6D4-8E9D-9941-2B1A-2920B77B2B57}"/>
              </a:ext>
            </a:extLst>
          </p:cNvPr>
          <p:cNvSpPr/>
          <p:nvPr/>
        </p:nvSpPr>
        <p:spPr>
          <a:xfrm>
            <a:off x="584200" y="1109527"/>
            <a:ext cx="10985568" cy="5543551"/>
          </a:xfrm>
          <a:prstGeom prst="rect">
            <a:avLst/>
          </a:prstGeom>
          <a:noFill/>
          <a:ln w="28575" cap="flat" cmpd="sng" algn="ctr">
            <a:gradFill>
              <a:gsLst>
                <a:gs pos="0">
                  <a:srgbClr val="B88A4D"/>
                </a:gs>
                <a:gs pos="65000">
                  <a:srgbClr val="F3D8AC"/>
                </a:gs>
                <a:gs pos="100000">
                  <a:srgbClr val="D9AE70"/>
                </a:gs>
                <a:gs pos="34000">
                  <a:srgbClr val="FAD28C"/>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3" name="组合 2">
            <a:extLst>
              <a:ext uri="{FF2B5EF4-FFF2-40B4-BE49-F238E27FC236}">
                <a16:creationId xmlns:a16="http://schemas.microsoft.com/office/drawing/2014/main" id="{7FBDF5AD-99B2-9778-CE5D-29A14A6B275C}"/>
              </a:ext>
            </a:extLst>
          </p:cNvPr>
          <p:cNvGrpSpPr/>
          <p:nvPr/>
        </p:nvGrpSpPr>
        <p:grpSpPr>
          <a:xfrm flipH="1">
            <a:off x="9616364" y="5190503"/>
            <a:ext cx="2998725" cy="1874641"/>
            <a:chOff x="-853892" y="3469744"/>
            <a:chExt cx="6016112" cy="3760948"/>
          </a:xfrm>
        </p:grpSpPr>
        <p:pic>
          <p:nvPicPr>
            <p:cNvPr id="4" name="图片 3">
              <a:extLst>
                <a:ext uri="{FF2B5EF4-FFF2-40B4-BE49-F238E27FC236}">
                  <a16:creationId xmlns:a16="http://schemas.microsoft.com/office/drawing/2014/main" id="{AC4237E3-A1D5-EA0D-F1E0-45FA8BF19CCF}"/>
                </a:ext>
              </a:extLst>
            </p:cNvPr>
            <p:cNvPicPr>
              <a:picLocks noChangeAspect="1"/>
            </p:cNvPicPr>
            <p:nvPr/>
          </p:nvPicPr>
          <p:blipFill>
            <a:blip r:embed="rId7"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5" name="图片 4">
              <a:extLst>
                <a:ext uri="{FF2B5EF4-FFF2-40B4-BE49-F238E27FC236}">
                  <a16:creationId xmlns:a16="http://schemas.microsoft.com/office/drawing/2014/main" id="{B66D974B-9BC9-A73D-E6E1-81E9648E28B7}"/>
                </a:ext>
              </a:extLst>
            </p:cNvPr>
            <p:cNvPicPr>
              <a:picLocks noChangeAspect="1"/>
            </p:cNvPicPr>
            <p:nvPr/>
          </p:nvPicPr>
          <p:blipFill>
            <a:blip r:embed="rId8"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6" name="图片 5">
              <a:extLst>
                <a:ext uri="{FF2B5EF4-FFF2-40B4-BE49-F238E27FC236}">
                  <a16:creationId xmlns:a16="http://schemas.microsoft.com/office/drawing/2014/main" id="{5F58BCE2-E87C-3EC8-CF07-E01CB3445D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grpSp>
        <p:nvGrpSpPr>
          <p:cNvPr id="8" name="组合 7">
            <a:extLst>
              <a:ext uri="{FF2B5EF4-FFF2-40B4-BE49-F238E27FC236}">
                <a16:creationId xmlns:a16="http://schemas.microsoft.com/office/drawing/2014/main" id="{5F9098D7-0BE0-BCE4-84E2-1D643234818E}"/>
              </a:ext>
            </a:extLst>
          </p:cNvPr>
          <p:cNvGrpSpPr/>
          <p:nvPr/>
        </p:nvGrpSpPr>
        <p:grpSpPr>
          <a:xfrm>
            <a:off x="6583618" y="1984104"/>
            <a:ext cx="4605081" cy="985514"/>
            <a:chOff x="6621718" y="1780903"/>
            <a:chExt cx="4605081" cy="985514"/>
          </a:xfrm>
        </p:grpSpPr>
        <p:sp>
          <p:nvSpPr>
            <p:cNvPr id="9" name="椭圆 8">
              <a:extLst>
                <a:ext uri="{FF2B5EF4-FFF2-40B4-BE49-F238E27FC236}">
                  <a16:creationId xmlns:a16="http://schemas.microsoft.com/office/drawing/2014/main" id="{3E482C2C-7564-31D3-F70B-7351136A7710}"/>
                </a:ext>
              </a:extLst>
            </p:cNvPr>
            <p:cNvSpPr/>
            <p:nvPr/>
          </p:nvSpPr>
          <p:spPr>
            <a:xfrm flipH="1">
              <a:off x="6621718" y="1940013"/>
              <a:ext cx="78023" cy="78023"/>
            </a:xfrm>
            <a:prstGeom prst="ellipse">
              <a:avLst/>
            </a:prstGeom>
            <a:solidFill>
              <a:srgbClr val="8292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134B7CD-5FCB-514D-6B60-49B7A44735F6}"/>
                </a:ext>
              </a:extLst>
            </p:cNvPr>
            <p:cNvGrpSpPr/>
            <p:nvPr/>
          </p:nvGrpSpPr>
          <p:grpSpPr>
            <a:xfrm>
              <a:off x="6829634" y="1780903"/>
              <a:ext cx="4397165" cy="985514"/>
              <a:chOff x="7804978" y="1849884"/>
              <a:chExt cx="4397165" cy="985514"/>
            </a:xfrm>
          </p:grpSpPr>
          <p:sp>
            <p:nvSpPr>
              <p:cNvPr id="11" name="文本框 23">
                <a:extLst>
                  <a:ext uri="{FF2B5EF4-FFF2-40B4-BE49-F238E27FC236}">
                    <a16:creationId xmlns:a16="http://schemas.microsoft.com/office/drawing/2014/main" id="{A7756935-F952-F9EF-9567-DEFFD99C3F65}"/>
                  </a:ext>
                </a:extLst>
              </p:cNvPr>
              <p:cNvSpPr txBox="1"/>
              <p:nvPr/>
            </p:nvSpPr>
            <p:spPr>
              <a:xfrm>
                <a:off x="7821611" y="1849884"/>
                <a:ext cx="23520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829283"/>
                    </a:solidFill>
                    <a:latin typeface="汉仪中宋简" panose="02010609000101010101" pitchFamily="49" charset="-122"/>
                    <a:ea typeface="汉仪中宋简" panose="02010609000101010101" pitchFamily="49" charset="-122"/>
                  </a:rPr>
                  <a:t>突出特点</a:t>
                </a:r>
              </a:p>
            </p:txBody>
          </p:sp>
          <p:sp>
            <p:nvSpPr>
              <p:cNvPr id="12" name="文本框 24">
                <a:extLst>
                  <a:ext uri="{FF2B5EF4-FFF2-40B4-BE49-F238E27FC236}">
                    <a16:creationId xmlns:a16="http://schemas.microsoft.com/office/drawing/2014/main" id="{10E5D467-8BF3-027F-95D0-7E32AD2BC429}"/>
                  </a:ext>
                </a:extLst>
              </p:cNvPr>
              <p:cNvSpPr txBox="1"/>
              <p:nvPr/>
            </p:nvSpPr>
            <p:spPr>
              <a:xfrm>
                <a:off x="7804978" y="2134822"/>
                <a:ext cx="4397165" cy="700576"/>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400" b="1"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为方便辨别同品种的不同猫猫，我们在档案里新增了猫猫的外貌特点信息。</a:t>
                </a:r>
                <a:endParaRPr lang="en-US" altLang="zh-CN" sz="1400" b="1"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grpSp>
      </p:grpSp>
      <p:grpSp>
        <p:nvGrpSpPr>
          <p:cNvPr id="13" name="组合 12">
            <a:extLst>
              <a:ext uri="{FF2B5EF4-FFF2-40B4-BE49-F238E27FC236}">
                <a16:creationId xmlns:a16="http://schemas.microsoft.com/office/drawing/2014/main" id="{A8BB8DD5-88D9-58D2-B52C-788431EDC927}"/>
              </a:ext>
            </a:extLst>
          </p:cNvPr>
          <p:cNvGrpSpPr/>
          <p:nvPr/>
        </p:nvGrpSpPr>
        <p:grpSpPr>
          <a:xfrm>
            <a:off x="6583618" y="3428079"/>
            <a:ext cx="4605081" cy="985514"/>
            <a:chOff x="6621718" y="1780903"/>
            <a:chExt cx="4605081" cy="985514"/>
          </a:xfrm>
        </p:grpSpPr>
        <p:sp>
          <p:nvSpPr>
            <p:cNvPr id="14" name="椭圆 13">
              <a:extLst>
                <a:ext uri="{FF2B5EF4-FFF2-40B4-BE49-F238E27FC236}">
                  <a16:creationId xmlns:a16="http://schemas.microsoft.com/office/drawing/2014/main" id="{063064D3-3CFB-F5B0-3B26-FC7B7A51964B}"/>
                </a:ext>
              </a:extLst>
            </p:cNvPr>
            <p:cNvSpPr/>
            <p:nvPr/>
          </p:nvSpPr>
          <p:spPr>
            <a:xfrm flipH="1">
              <a:off x="6621718" y="1940013"/>
              <a:ext cx="78023" cy="78023"/>
            </a:xfrm>
            <a:prstGeom prst="ellipse">
              <a:avLst/>
            </a:prstGeom>
            <a:solidFill>
              <a:srgbClr val="8292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9E19F618-D19A-6301-0058-64B79856BFC4}"/>
                </a:ext>
              </a:extLst>
            </p:cNvPr>
            <p:cNvGrpSpPr/>
            <p:nvPr/>
          </p:nvGrpSpPr>
          <p:grpSpPr>
            <a:xfrm>
              <a:off x="6829634" y="1780903"/>
              <a:ext cx="4397165" cy="985514"/>
              <a:chOff x="7804978" y="1849884"/>
              <a:chExt cx="4397165" cy="985514"/>
            </a:xfrm>
          </p:grpSpPr>
          <p:sp>
            <p:nvSpPr>
              <p:cNvPr id="16" name="文本框 23">
                <a:extLst>
                  <a:ext uri="{FF2B5EF4-FFF2-40B4-BE49-F238E27FC236}">
                    <a16:creationId xmlns:a16="http://schemas.microsoft.com/office/drawing/2014/main" id="{3D5ADA02-4845-4E99-3C67-8AB34FDF34DD}"/>
                  </a:ext>
                </a:extLst>
              </p:cNvPr>
              <p:cNvSpPr txBox="1"/>
              <p:nvPr/>
            </p:nvSpPr>
            <p:spPr>
              <a:xfrm>
                <a:off x="7821611" y="1849884"/>
                <a:ext cx="23520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829283"/>
                    </a:solidFill>
                    <a:latin typeface="汉仪中宋简" panose="02010609000101010101" pitchFamily="49" charset="-122"/>
                    <a:ea typeface="汉仪中宋简" panose="02010609000101010101" pitchFamily="49" charset="-122"/>
                  </a:rPr>
                  <a:t>共善档案</a:t>
                </a:r>
              </a:p>
            </p:txBody>
          </p:sp>
          <p:sp>
            <p:nvSpPr>
              <p:cNvPr id="17" name="文本框 24">
                <a:extLst>
                  <a:ext uri="{FF2B5EF4-FFF2-40B4-BE49-F238E27FC236}">
                    <a16:creationId xmlns:a16="http://schemas.microsoft.com/office/drawing/2014/main" id="{7D6B7D0E-3955-16BD-DB0F-A09E5BFD9464}"/>
                  </a:ext>
                </a:extLst>
              </p:cNvPr>
              <p:cNvSpPr txBox="1"/>
              <p:nvPr/>
            </p:nvSpPr>
            <p:spPr>
              <a:xfrm>
                <a:off x="7804978" y="2134822"/>
                <a:ext cx="4397165" cy="700576"/>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400" b="1"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为了让档案更全面客观，我们公布了联系方式，以便收集各类信息，完善档案库。</a:t>
                </a:r>
                <a:endParaRPr lang="en-US" altLang="zh-CN" sz="1400" b="1"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grpSp>
      </p:grpSp>
      <p:grpSp>
        <p:nvGrpSpPr>
          <p:cNvPr id="18" name="组合 17">
            <a:extLst>
              <a:ext uri="{FF2B5EF4-FFF2-40B4-BE49-F238E27FC236}">
                <a16:creationId xmlns:a16="http://schemas.microsoft.com/office/drawing/2014/main" id="{209BE4E3-7B24-6F74-EC3F-E4E5236BE1B1}"/>
              </a:ext>
            </a:extLst>
          </p:cNvPr>
          <p:cNvGrpSpPr/>
          <p:nvPr/>
        </p:nvGrpSpPr>
        <p:grpSpPr>
          <a:xfrm>
            <a:off x="6622629" y="4842354"/>
            <a:ext cx="4605081" cy="985514"/>
            <a:chOff x="6621718" y="1780903"/>
            <a:chExt cx="4605081" cy="985514"/>
          </a:xfrm>
        </p:grpSpPr>
        <p:sp>
          <p:nvSpPr>
            <p:cNvPr id="19" name="椭圆 18">
              <a:extLst>
                <a:ext uri="{FF2B5EF4-FFF2-40B4-BE49-F238E27FC236}">
                  <a16:creationId xmlns:a16="http://schemas.microsoft.com/office/drawing/2014/main" id="{9AD44D09-B9B6-49F7-2155-9004F13C04DF}"/>
                </a:ext>
              </a:extLst>
            </p:cNvPr>
            <p:cNvSpPr/>
            <p:nvPr/>
          </p:nvSpPr>
          <p:spPr>
            <a:xfrm flipH="1">
              <a:off x="6621718" y="1940013"/>
              <a:ext cx="78023" cy="78023"/>
            </a:xfrm>
            <a:prstGeom prst="ellipse">
              <a:avLst/>
            </a:prstGeom>
            <a:solidFill>
              <a:srgbClr val="8292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4CDD5220-7B44-E3CD-5313-D41192E53489}"/>
                </a:ext>
              </a:extLst>
            </p:cNvPr>
            <p:cNvGrpSpPr/>
            <p:nvPr/>
          </p:nvGrpSpPr>
          <p:grpSpPr>
            <a:xfrm>
              <a:off x="6829634" y="1780903"/>
              <a:ext cx="4397165" cy="985514"/>
              <a:chOff x="7804978" y="1849884"/>
              <a:chExt cx="4397165" cy="985514"/>
            </a:xfrm>
          </p:grpSpPr>
          <p:sp>
            <p:nvSpPr>
              <p:cNvPr id="21" name="文本框 23">
                <a:extLst>
                  <a:ext uri="{FF2B5EF4-FFF2-40B4-BE49-F238E27FC236}">
                    <a16:creationId xmlns:a16="http://schemas.microsoft.com/office/drawing/2014/main" id="{E861E25E-D165-F87E-C0AB-4935FEDA16C5}"/>
                  </a:ext>
                </a:extLst>
              </p:cNvPr>
              <p:cNvSpPr txBox="1"/>
              <p:nvPr/>
            </p:nvSpPr>
            <p:spPr>
              <a:xfrm>
                <a:off x="7821611" y="1849884"/>
                <a:ext cx="23520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829283"/>
                    </a:solidFill>
                    <a:latin typeface="汉仪中宋简" panose="02010609000101010101" pitchFamily="49" charset="-122"/>
                    <a:ea typeface="汉仪中宋简" panose="02010609000101010101" pitchFamily="49" charset="-122"/>
                  </a:rPr>
                  <a:t>直图识猫</a:t>
                </a:r>
              </a:p>
            </p:txBody>
          </p:sp>
          <p:sp>
            <p:nvSpPr>
              <p:cNvPr id="22" name="文本框 24">
                <a:extLst>
                  <a:ext uri="{FF2B5EF4-FFF2-40B4-BE49-F238E27FC236}">
                    <a16:creationId xmlns:a16="http://schemas.microsoft.com/office/drawing/2014/main" id="{5DA62BD6-527B-D6AF-B803-0A739F5DB3A0}"/>
                  </a:ext>
                </a:extLst>
              </p:cNvPr>
              <p:cNvSpPr txBox="1"/>
              <p:nvPr/>
            </p:nvSpPr>
            <p:spPr>
              <a:xfrm>
                <a:off x="7804978" y="2134822"/>
                <a:ext cx="4397165" cy="700576"/>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400" b="1"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在档案卡片上添加猫狗“证件照”，便于用户直接找到想要了解的猫猫。</a:t>
                </a:r>
                <a:endParaRPr lang="en-US" altLang="zh-CN" sz="1400" b="1"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grpSp>
      </p:grpSp>
      <p:graphicFrame>
        <p:nvGraphicFramePr>
          <p:cNvPr id="36" name="图表 35">
            <a:extLst>
              <a:ext uri="{FF2B5EF4-FFF2-40B4-BE49-F238E27FC236}">
                <a16:creationId xmlns:a16="http://schemas.microsoft.com/office/drawing/2014/main" id="{A597BF31-C0B5-6AC1-1F63-0BE1B27E2BEC}"/>
              </a:ext>
            </a:extLst>
          </p:cNvPr>
          <p:cNvGraphicFramePr/>
          <p:nvPr>
            <p:extLst>
              <p:ext uri="{D42A27DB-BD31-4B8C-83A1-F6EECF244321}">
                <p14:modId xmlns:p14="http://schemas.microsoft.com/office/powerpoint/2010/main" val="2686826474"/>
              </p:ext>
            </p:extLst>
          </p:nvPr>
        </p:nvGraphicFramePr>
        <p:xfrm>
          <a:off x="613180" y="1604681"/>
          <a:ext cx="5145006" cy="4499196"/>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9367653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sp>
        <p:nvSpPr>
          <p:cNvPr id="9" name="PA_文本框 2"/>
          <p:cNvSpPr txBox="1"/>
          <p:nvPr>
            <p:custDataLst>
              <p:tags r:id="rId1"/>
            </p:custDataLst>
          </p:nvPr>
        </p:nvSpPr>
        <p:spPr>
          <a:xfrm>
            <a:off x="3437166" y="2350196"/>
            <a:ext cx="5356778" cy="1005596"/>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r>
              <a:rPr lang="zh-CN" altLang="en-US" b="0" dirty="0">
                <a:solidFill>
                  <a:srgbClr val="8E5F30"/>
                </a:solidFill>
                <a:latin typeface="思源宋体 CN Heavy" panose="02020900000000000000" pitchFamily="18" charset="-122"/>
                <a:ea typeface="思源宋体 CN Heavy" panose="02020900000000000000" pitchFamily="18" charset="-122"/>
              </a:rPr>
              <a:t>网页的支持技术</a:t>
            </a:r>
          </a:p>
        </p:txBody>
      </p:sp>
      <p:sp>
        <p:nvSpPr>
          <p:cNvPr id="11" name="圆角矩形 10"/>
          <p:cNvSpPr/>
          <p:nvPr/>
        </p:nvSpPr>
        <p:spPr>
          <a:xfrm>
            <a:off x="5154080" y="3971075"/>
            <a:ext cx="1922951" cy="338554"/>
          </a:xfrm>
          <a:prstGeom prst="roundRect">
            <a:avLst>
              <a:gd name="adj" fmla="val 50000"/>
            </a:avLst>
          </a:prstGeom>
          <a:solidFill>
            <a:srgbClr val="8E5F3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E5F30"/>
              </a:solidFill>
            </a:endParaRPr>
          </a:p>
        </p:txBody>
      </p:sp>
      <p:sp>
        <p:nvSpPr>
          <p:cNvPr id="12" name="矩形 11"/>
          <p:cNvSpPr/>
          <p:nvPr/>
        </p:nvSpPr>
        <p:spPr>
          <a:xfrm>
            <a:off x="5388625" y="3972640"/>
            <a:ext cx="1397186" cy="33583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600" dirty="0">
                <a:solidFill>
                  <a:srgbClr val="F7F3F2"/>
                </a:solidFill>
                <a:latin typeface="Arial" panose="020B0604020202020204" pitchFamily="34" charset="0"/>
                <a:ea typeface="微软雅黑" panose="020B0503020204020204" charset="-122"/>
                <a:cs typeface="Arial" panose="020B0604020202020204" pitchFamily="34" charset="0"/>
                <a:sym typeface="+mn-lt"/>
              </a:rPr>
              <a:t>PART.04</a:t>
            </a:r>
            <a:endParaRPr kumimoji="0" lang="zh-CN" altLang="en-US" sz="1600" i="0" u="none" strike="noStrike" kern="1200" cap="none" spc="0" normalizeH="0" baseline="0" noProof="0" dirty="0">
              <a:ln>
                <a:noFill/>
              </a:ln>
              <a:solidFill>
                <a:srgbClr val="F7F3F2"/>
              </a:solidFill>
              <a:effectLst/>
              <a:uLnTx/>
              <a:uFillTx/>
              <a:latin typeface="Arial" panose="020B0604020202020204" pitchFamily="34" charset="0"/>
              <a:ea typeface="微软雅黑" panose="020B0503020204020204" charset="-122"/>
              <a:cs typeface="Arial" panose="020B0604020202020204" pitchFamily="34" charset="0"/>
              <a:sym typeface="+mn-lt"/>
            </a:endParaRPr>
          </a:p>
        </p:txBody>
      </p:sp>
      <p:sp>
        <p:nvSpPr>
          <p:cNvPr id="17" name="矩形 16"/>
          <p:cNvSpPr/>
          <p:nvPr/>
        </p:nvSpPr>
        <p:spPr>
          <a:xfrm>
            <a:off x="4123707" y="3340213"/>
            <a:ext cx="4238723" cy="338554"/>
          </a:xfrm>
          <a:prstGeom prst="rect">
            <a:avLst/>
          </a:prstGeom>
        </p:spPr>
        <p:txBody>
          <a:bodyPr wrap="square">
            <a:spAutoFit/>
          </a:bodyPr>
          <a:lstStyle/>
          <a:p>
            <a:pPr lvl="0" algn="ctr">
              <a:defRPr/>
            </a:pPr>
            <a:r>
              <a:rPr lang="en-US" altLang="zh-CN" sz="1600" dirty="0">
                <a:solidFill>
                  <a:srgbClr val="8E5F30"/>
                </a:solidFill>
                <a:latin typeface="微软雅黑" panose="020B0503020204020204" charset="-122"/>
                <a:ea typeface="微软雅黑" panose="020B0503020204020204" charset="-122"/>
                <a:cs typeface="+mn-ea"/>
                <a:sym typeface="+mn-lt"/>
              </a:rPr>
              <a:t>Supporting technology for web pages</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flipH="1">
            <a:off x="-340472" y="-144689"/>
            <a:ext cx="2408758" cy="1505826"/>
            <a:chOff x="7038770" y="-365410"/>
            <a:chExt cx="6016113" cy="3760949"/>
          </a:xfrm>
        </p:grpSpPr>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20" name="PA_文本框 2"/>
          <p:cNvSpPr txBox="1"/>
          <p:nvPr>
            <p:custDataLst>
              <p:tags r:id="rId2"/>
            </p:custDataLst>
          </p:nvPr>
        </p:nvSpPr>
        <p:spPr>
          <a:xfrm>
            <a:off x="768418" y="416480"/>
            <a:ext cx="3027068"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设计理念</a:t>
            </a:r>
          </a:p>
        </p:txBody>
      </p:sp>
      <p:grpSp>
        <p:nvGrpSpPr>
          <p:cNvPr id="2" name="组合 1">
            <a:extLst>
              <a:ext uri="{FF2B5EF4-FFF2-40B4-BE49-F238E27FC236}">
                <a16:creationId xmlns:a16="http://schemas.microsoft.com/office/drawing/2014/main" id="{D021E6D8-8678-7C58-4380-9AE4E1D785E8}"/>
              </a:ext>
            </a:extLst>
          </p:cNvPr>
          <p:cNvGrpSpPr/>
          <p:nvPr/>
        </p:nvGrpSpPr>
        <p:grpSpPr>
          <a:xfrm flipH="1">
            <a:off x="9616364" y="5190503"/>
            <a:ext cx="2998725" cy="1874641"/>
            <a:chOff x="-853892" y="3469744"/>
            <a:chExt cx="6016112" cy="3760948"/>
          </a:xfrm>
        </p:grpSpPr>
        <p:pic>
          <p:nvPicPr>
            <p:cNvPr id="3" name="图片 2">
              <a:extLst>
                <a:ext uri="{FF2B5EF4-FFF2-40B4-BE49-F238E27FC236}">
                  <a16:creationId xmlns:a16="http://schemas.microsoft.com/office/drawing/2014/main" id="{A27A5395-DD02-3FE7-E8D5-A82555BC55D0}"/>
                </a:ext>
              </a:extLst>
            </p:cNvPr>
            <p:cNvPicPr>
              <a:picLocks noChangeAspect="1"/>
            </p:cNvPicPr>
            <p:nvPr/>
          </p:nvPicPr>
          <p:blipFill>
            <a:blip r:embed="rId8"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4" name="图片 3">
              <a:extLst>
                <a:ext uri="{FF2B5EF4-FFF2-40B4-BE49-F238E27FC236}">
                  <a16:creationId xmlns:a16="http://schemas.microsoft.com/office/drawing/2014/main" id="{1CF02C95-E1E9-28A5-3DDA-AA375586C721}"/>
                </a:ext>
              </a:extLst>
            </p:cNvPr>
            <p:cNvPicPr>
              <a:picLocks noChangeAspect="1"/>
            </p:cNvPicPr>
            <p:nvPr/>
          </p:nvPicPr>
          <p:blipFill>
            <a:blip r:embed="rId9"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5" name="图片 4">
              <a:extLst>
                <a:ext uri="{FF2B5EF4-FFF2-40B4-BE49-F238E27FC236}">
                  <a16:creationId xmlns:a16="http://schemas.microsoft.com/office/drawing/2014/main" id="{70DC990D-8398-10C9-9F45-F103DE5692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sp>
        <p:nvSpPr>
          <p:cNvPr id="9" name="Freeform 3">
            <a:extLst>
              <a:ext uri="{FF2B5EF4-FFF2-40B4-BE49-F238E27FC236}">
                <a16:creationId xmlns:a16="http://schemas.microsoft.com/office/drawing/2014/main" id="{EE5E7248-E36E-6867-CDB5-ACE895288232}"/>
              </a:ext>
            </a:extLst>
          </p:cNvPr>
          <p:cNvSpPr/>
          <p:nvPr/>
        </p:nvSpPr>
        <p:spPr>
          <a:xfrm>
            <a:off x="4630829" y="2855136"/>
            <a:ext cx="502021" cy="785779"/>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BF8052"/>
          </a:solidFill>
          <a:ln>
            <a:solidFill>
              <a:srgbClr val="BF8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中圆简" panose="02010609000101010101" pitchFamily="49" charset="-122"/>
              <a:ea typeface="汉仪中圆简" panose="02010609000101010101" pitchFamily="49" charset="-122"/>
            </a:endParaRPr>
          </a:p>
        </p:txBody>
      </p:sp>
      <p:sp>
        <p:nvSpPr>
          <p:cNvPr id="10" name="Freeform 4">
            <a:extLst>
              <a:ext uri="{FF2B5EF4-FFF2-40B4-BE49-F238E27FC236}">
                <a16:creationId xmlns:a16="http://schemas.microsoft.com/office/drawing/2014/main" id="{83AFEE1D-B5B3-97B5-3C62-BB8406ADC282}"/>
              </a:ext>
            </a:extLst>
          </p:cNvPr>
          <p:cNvSpPr/>
          <p:nvPr/>
        </p:nvSpPr>
        <p:spPr>
          <a:xfrm rot="2700000">
            <a:off x="5357127" y="2210046"/>
            <a:ext cx="502021" cy="785779"/>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BF8052"/>
          </a:solidFill>
          <a:ln>
            <a:solidFill>
              <a:srgbClr val="BF8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中圆简" panose="02010609000101010101" pitchFamily="49" charset="-122"/>
              <a:ea typeface="汉仪中圆简" panose="02010609000101010101" pitchFamily="49" charset="-122"/>
            </a:endParaRPr>
          </a:p>
        </p:txBody>
      </p:sp>
      <p:sp>
        <p:nvSpPr>
          <p:cNvPr id="11" name="Freeform 5">
            <a:extLst>
              <a:ext uri="{FF2B5EF4-FFF2-40B4-BE49-F238E27FC236}">
                <a16:creationId xmlns:a16="http://schemas.microsoft.com/office/drawing/2014/main" id="{1EF96547-384E-7AD5-399F-B15FF1D67B99}"/>
              </a:ext>
            </a:extLst>
          </p:cNvPr>
          <p:cNvSpPr/>
          <p:nvPr/>
        </p:nvSpPr>
        <p:spPr>
          <a:xfrm flipH="1">
            <a:off x="6966004" y="2867574"/>
            <a:ext cx="502021" cy="785779"/>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中圆简" panose="02010609000101010101" pitchFamily="49" charset="-122"/>
              <a:ea typeface="汉仪中圆简" panose="02010609000101010101" pitchFamily="49" charset="-122"/>
            </a:endParaRPr>
          </a:p>
        </p:txBody>
      </p:sp>
      <p:sp>
        <p:nvSpPr>
          <p:cNvPr id="12" name="Freeform 6">
            <a:extLst>
              <a:ext uri="{FF2B5EF4-FFF2-40B4-BE49-F238E27FC236}">
                <a16:creationId xmlns:a16="http://schemas.microsoft.com/office/drawing/2014/main" id="{D4150789-70B7-9CC2-28F3-07366FF523FC}"/>
              </a:ext>
            </a:extLst>
          </p:cNvPr>
          <p:cNvSpPr/>
          <p:nvPr/>
        </p:nvSpPr>
        <p:spPr>
          <a:xfrm rot="18900000" flipH="1">
            <a:off x="6237901" y="2214655"/>
            <a:ext cx="502021" cy="785779"/>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中圆简" panose="02010609000101010101" pitchFamily="49" charset="-122"/>
              <a:ea typeface="汉仪中圆简" panose="02010609000101010101" pitchFamily="49" charset="-122"/>
            </a:endParaRPr>
          </a:p>
        </p:txBody>
      </p:sp>
      <p:sp>
        <p:nvSpPr>
          <p:cNvPr id="13" name="Freeform 7">
            <a:extLst>
              <a:ext uri="{FF2B5EF4-FFF2-40B4-BE49-F238E27FC236}">
                <a16:creationId xmlns:a16="http://schemas.microsoft.com/office/drawing/2014/main" id="{E20AF6EF-956B-61D4-8145-76EDF1000DEF}"/>
              </a:ext>
            </a:extLst>
          </p:cNvPr>
          <p:cNvSpPr/>
          <p:nvPr/>
        </p:nvSpPr>
        <p:spPr>
          <a:xfrm flipH="1" flipV="1">
            <a:off x="6960189" y="3902856"/>
            <a:ext cx="502021" cy="785779"/>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中圆简" panose="02010609000101010101" pitchFamily="49" charset="-122"/>
              <a:ea typeface="汉仪中圆简" panose="02010609000101010101" pitchFamily="49" charset="-122"/>
            </a:endParaRPr>
          </a:p>
        </p:txBody>
      </p:sp>
      <p:sp>
        <p:nvSpPr>
          <p:cNvPr id="17" name="Freeform 8">
            <a:extLst>
              <a:ext uri="{FF2B5EF4-FFF2-40B4-BE49-F238E27FC236}">
                <a16:creationId xmlns:a16="http://schemas.microsoft.com/office/drawing/2014/main" id="{36B2A244-BBDF-5B84-2B06-6C892F854D1B}"/>
              </a:ext>
            </a:extLst>
          </p:cNvPr>
          <p:cNvSpPr/>
          <p:nvPr/>
        </p:nvSpPr>
        <p:spPr>
          <a:xfrm rot="2700000" flipH="1" flipV="1">
            <a:off x="6247967" y="4571013"/>
            <a:ext cx="502021" cy="785779"/>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中圆简" panose="02010609000101010101" pitchFamily="49" charset="-122"/>
              <a:ea typeface="汉仪中圆简" panose="02010609000101010101" pitchFamily="49" charset="-122"/>
            </a:endParaRPr>
          </a:p>
        </p:txBody>
      </p:sp>
      <p:sp>
        <p:nvSpPr>
          <p:cNvPr id="18" name="Freeform 9">
            <a:extLst>
              <a:ext uri="{FF2B5EF4-FFF2-40B4-BE49-F238E27FC236}">
                <a16:creationId xmlns:a16="http://schemas.microsoft.com/office/drawing/2014/main" id="{44362972-A691-3254-195D-4577319DF323}"/>
              </a:ext>
            </a:extLst>
          </p:cNvPr>
          <p:cNvSpPr/>
          <p:nvPr/>
        </p:nvSpPr>
        <p:spPr>
          <a:xfrm flipV="1">
            <a:off x="4660126" y="3899637"/>
            <a:ext cx="502021" cy="785779"/>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BF8052"/>
          </a:solidFill>
          <a:ln>
            <a:solidFill>
              <a:srgbClr val="BF8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中圆简" panose="02010609000101010101" pitchFamily="49" charset="-122"/>
              <a:ea typeface="汉仪中圆简" panose="02010609000101010101" pitchFamily="49" charset="-122"/>
            </a:endParaRPr>
          </a:p>
        </p:txBody>
      </p:sp>
      <p:sp>
        <p:nvSpPr>
          <p:cNvPr id="21" name="Freeform 10">
            <a:extLst>
              <a:ext uri="{FF2B5EF4-FFF2-40B4-BE49-F238E27FC236}">
                <a16:creationId xmlns:a16="http://schemas.microsoft.com/office/drawing/2014/main" id="{C3EA4111-5011-E3CB-B11F-D8F6FC50AEC1}"/>
              </a:ext>
            </a:extLst>
          </p:cNvPr>
          <p:cNvSpPr/>
          <p:nvPr/>
        </p:nvSpPr>
        <p:spPr>
          <a:xfrm rot="18900000" flipV="1">
            <a:off x="5337650" y="4553158"/>
            <a:ext cx="502021" cy="785779"/>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BF8052"/>
          </a:solidFill>
          <a:ln>
            <a:solidFill>
              <a:srgbClr val="BF8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中圆简" panose="02010609000101010101" pitchFamily="49" charset="-122"/>
              <a:ea typeface="汉仪中圆简" panose="02010609000101010101" pitchFamily="49" charset="-122"/>
            </a:endParaRPr>
          </a:p>
        </p:txBody>
      </p:sp>
      <p:cxnSp>
        <p:nvCxnSpPr>
          <p:cNvPr id="22" name="Straight Connector 11">
            <a:extLst>
              <a:ext uri="{FF2B5EF4-FFF2-40B4-BE49-F238E27FC236}">
                <a16:creationId xmlns:a16="http://schemas.microsoft.com/office/drawing/2014/main" id="{D8B3491D-CB95-DD96-453E-FFFCD0E41BCF}"/>
              </a:ext>
            </a:extLst>
          </p:cNvPr>
          <p:cNvCxnSpPr/>
          <p:nvPr/>
        </p:nvCxnSpPr>
        <p:spPr>
          <a:xfrm flipH="1">
            <a:off x="4313101" y="3897830"/>
            <a:ext cx="586022" cy="0"/>
          </a:xfrm>
          <a:prstGeom prst="line">
            <a:avLst/>
          </a:prstGeom>
          <a:ln w="19050">
            <a:solidFill>
              <a:srgbClr val="BF8052"/>
            </a:solidFill>
            <a:tailEnd type="ova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8FCB0FF5-18EB-96E2-BB99-422C3F210513}"/>
              </a:ext>
            </a:extLst>
          </p:cNvPr>
          <p:cNvGrpSpPr/>
          <p:nvPr/>
        </p:nvGrpSpPr>
        <p:grpSpPr>
          <a:xfrm>
            <a:off x="4290449" y="2526228"/>
            <a:ext cx="634405" cy="586022"/>
            <a:chOff x="4228147" y="2074893"/>
            <a:chExt cx="692928" cy="640080"/>
          </a:xfrm>
          <a:solidFill>
            <a:srgbClr val="BF8052"/>
          </a:solidFill>
        </p:grpSpPr>
        <p:cxnSp>
          <p:nvCxnSpPr>
            <p:cNvPr id="24" name="Straight Connector 14">
              <a:extLst>
                <a:ext uri="{FF2B5EF4-FFF2-40B4-BE49-F238E27FC236}">
                  <a16:creationId xmlns:a16="http://schemas.microsoft.com/office/drawing/2014/main" id="{D2C12A04-756C-C28F-9EE2-F8CD26DCB389}"/>
                </a:ext>
              </a:extLst>
            </p:cNvPr>
            <p:cNvCxnSpPr/>
            <p:nvPr/>
          </p:nvCxnSpPr>
          <p:spPr>
            <a:xfrm rot="2700000" flipH="1">
              <a:off x="4601035" y="2394933"/>
              <a:ext cx="640080" cy="0"/>
            </a:xfrm>
            <a:prstGeom prst="line">
              <a:avLst/>
            </a:prstGeom>
            <a:grpFill/>
            <a:ln w="19050" cap="sq">
              <a:solidFill>
                <a:srgbClr val="BF805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15">
              <a:extLst>
                <a:ext uri="{FF2B5EF4-FFF2-40B4-BE49-F238E27FC236}">
                  <a16:creationId xmlns:a16="http://schemas.microsoft.com/office/drawing/2014/main" id="{7806F4C2-3B7E-B188-7FCE-E91AC0DEC547}"/>
                </a:ext>
              </a:extLst>
            </p:cNvPr>
            <p:cNvCxnSpPr/>
            <p:nvPr/>
          </p:nvCxnSpPr>
          <p:spPr>
            <a:xfrm flipH="1">
              <a:off x="4228147" y="2166249"/>
              <a:ext cx="466625" cy="0"/>
            </a:xfrm>
            <a:prstGeom prst="line">
              <a:avLst/>
            </a:prstGeom>
            <a:grpFill/>
            <a:ln w="19050">
              <a:solidFill>
                <a:srgbClr val="BF805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6" name="Group 16">
            <a:extLst>
              <a:ext uri="{FF2B5EF4-FFF2-40B4-BE49-F238E27FC236}">
                <a16:creationId xmlns:a16="http://schemas.microsoft.com/office/drawing/2014/main" id="{F92355DE-E5FE-2BC8-F90C-F80BE1FBF6DA}"/>
              </a:ext>
            </a:extLst>
          </p:cNvPr>
          <p:cNvGrpSpPr/>
          <p:nvPr/>
        </p:nvGrpSpPr>
        <p:grpSpPr>
          <a:xfrm flipV="1">
            <a:off x="4292629" y="4601598"/>
            <a:ext cx="791385" cy="586022"/>
            <a:chOff x="4056686" y="2074893"/>
            <a:chExt cx="864389" cy="640080"/>
          </a:xfrm>
          <a:solidFill>
            <a:srgbClr val="BF8052"/>
          </a:solidFill>
        </p:grpSpPr>
        <p:cxnSp>
          <p:nvCxnSpPr>
            <p:cNvPr id="27" name="Straight Connector 17">
              <a:extLst>
                <a:ext uri="{FF2B5EF4-FFF2-40B4-BE49-F238E27FC236}">
                  <a16:creationId xmlns:a16="http://schemas.microsoft.com/office/drawing/2014/main" id="{1E734751-3C3E-2D11-EAD2-D14D9D59C2DE}"/>
                </a:ext>
              </a:extLst>
            </p:cNvPr>
            <p:cNvCxnSpPr/>
            <p:nvPr/>
          </p:nvCxnSpPr>
          <p:spPr>
            <a:xfrm rot="2700000" flipH="1">
              <a:off x="4601035" y="2394933"/>
              <a:ext cx="640080" cy="0"/>
            </a:xfrm>
            <a:prstGeom prst="line">
              <a:avLst/>
            </a:prstGeom>
            <a:grpFill/>
            <a:ln w="19050" cap="sq">
              <a:solidFill>
                <a:srgbClr val="BF805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18">
              <a:extLst>
                <a:ext uri="{FF2B5EF4-FFF2-40B4-BE49-F238E27FC236}">
                  <a16:creationId xmlns:a16="http://schemas.microsoft.com/office/drawing/2014/main" id="{D7186F4D-6C40-4C21-E03F-F2403C3C676F}"/>
                </a:ext>
              </a:extLst>
            </p:cNvPr>
            <p:cNvCxnSpPr/>
            <p:nvPr/>
          </p:nvCxnSpPr>
          <p:spPr>
            <a:xfrm flipH="1" flipV="1">
              <a:off x="4056686" y="2166249"/>
              <a:ext cx="638087" cy="0"/>
            </a:xfrm>
            <a:prstGeom prst="line">
              <a:avLst/>
            </a:prstGeom>
            <a:grpFill/>
            <a:ln w="19050">
              <a:solidFill>
                <a:srgbClr val="BF805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1" name="Group 20">
            <a:extLst>
              <a:ext uri="{FF2B5EF4-FFF2-40B4-BE49-F238E27FC236}">
                <a16:creationId xmlns:a16="http://schemas.microsoft.com/office/drawing/2014/main" id="{C10D140C-F12D-6D73-250D-7BE40C62F41D}"/>
              </a:ext>
            </a:extLst>
          </p:cNvPr>
          <p:cNvGrpSpPr/>
          <p:nvPr/>
        </p:nvGrpSpPr>
        <p:grpSpPr>
          <a:xfrm flipH="1">
            <a:off x="6984114" y="2370086"/>
            <a:ext cx="786672" cy="586022"/>
            <a:chOff x="4061835" y="2074893"/>
            <a:chExt cx="859240" cy="640080"/>
          </a:xfrm>
          <a:solidFill>
            <a:srgbClr val="6E778E"/>
          </a:solidFill>
        </p:grpSpPr>
        <p:cxnSp>
          <p:nvCxnSpPr>
            <p:cNvPr id="34" name="Straight Connector 21">
              <a:extLst>
                <a:ext uri="{FF2B5EF4-FFF2-40B4-BE49-F238E27FC236}">
                  <a16:creationId xmlns:a16="http://schemas.microsoft.com/office/drawing/2014/main" id="{539EB2E3-F4E5-FD01-309F-7DEE4A190C60}"/>
                </a:ext>
              </a:extLst>
            </p:cNvPr>
            <p:cNvCxnSpPr/>
            <p:nvPr/>
          </p:nvCxnSpPr>
          <p:spPr>
            <a:xfrm rot="2700000" flipH="1">
              <a:off x="4601035" y="2394933"/>
              <a:ext cx="640080" cy="0"/>
            </a:xfrm>
            <a:prstGeom prst="line">
              <a:avLst/>
            </a:prstGeom>
            <a:grpFill/>
            <a:ln w="19050" cap="sq">
              <a:solidFill>
                <a:srgbClr val="6E778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22">
              <a:extLst>
                <a:ext uri="{FF2B5EF4-FFF2-40B4-BE49-F238E27FC236}">
                  <a16:creationId xmlns:a16="http://schemas.microsoft.com/office/drawing/2014/main" id="{D0AEF2C7-B8CB-D79A-1A66-24D0262CED67}"/>
                </a:ext>
              </a:extLst>
            </p:cNvPr>
            <p:cNvCxnSpPr/>
            <p:nvPr/>
          </p:nvCxnSpPr>
          <p:spPr>
            <a:xfrm flipH="1">
              <a:off x="4061835" y="2166249"/>
              <a:ext cx="632937" cy="0"/>
            </a:xfrm>
            <a:prstGeom prst="line">
              <a:avLst/>
            </a:prstGeom>
            <a:grpFill/>
            <a:ln w="19050">
              <a:solidFill>
                <a:srgbClr val="6E778E"/>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38" name="Straight Connector 23">
            <a:extLst>
              <a:ext uri="{FF2B5EF4-FFF2-40B4-BE49-F238E27FC236}">
                <a16:creationId xmlns:a16="http://schemas.microsoft.com/office/drawing/2014/main" id="{4848B946-9FB5-C41B-1145-56E361D52794}"/>
              </a:ext>
            </a:extLst>
          </p:cNvPr>
          <p:cNvCxnSpPr/>
          <p:nvPr/>
        </p:nvCxnSpPr>
        <p:spPr>
          <a:xfrm rot="5400000" flipV="1">
            <a:off x="7523265" y="3364582"/>
            <a:ext cx="0" cy="586022"/>
          </a:xfrm>
          <a:prstGeom prst="line">
            <a:avLst/>
          </a:prstGeom>
          <a:ln w="19050">
            <a:solidFill>
              <a:srgbClr val="6E778E"/>
            </a:solidFill>
            <a:tailEnd type="ova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6670B1BF-06E8-FB88-A28E-C3A94782849E}"/>
              </a:ext>
            </a:extLst>
          </p:cNvPr>
          <p:cNvGrpSpPr/>
          <p:nvPr/>
        </p:nvGrpSpPr>
        <p:grpSpPr>
          <a:xfrm>
            <a:off x="7933620" y="2138994"/>
            <a:ext cx="2368638" cy="836172"/>
            <a:chOff x="7804980" y="1849884"/>
            <a:chExt cx="2368638" cy="836172"/>
          </a:xfrm>
        </p:grpSpPr>
        <p:sp>
          <p:nvSpPr>
            <p:cNvPr id="40" name="文本框 23">
              <a:extLst>
                <a:ext uri="{FF2B5EF4-FFF2-40B4-BE49-F238E27FC236}">
                  <a16:creationId xmlns:a16="http://schemas.microsoft.com/office/drawing/2014/main" id="{62B875D0-8CB6-B69F-A7C5-72E95F729A7A}"/>
                </a:ext>
              </a:extLst>
            </p:cNvPr>
            <p:cNvSpPr txBox="1"/>
            <p:nvPr/>
          </p:nvSpPr>
          <p:spPr>
            <a:xfrm>
              <a:off x="7821611" y="1849884"/>
              <a:ext cx="2352007"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829283"/>
                  </a:solidFill>
                  <a:latin typeface="汉仪中宋简" panose="02010609000101010101" pitchFamily="49" charset="-122"/>
                  <a:ea typeface="汉仪中宋简" panose="02010609000101010101" pitchFamily="49" charset="-122"/>
                </a:rPr>
                <a:t>美观性</a:t>
              </a:r>
            </a:p>
          </p:txBody>
        </p:sp>
        <p:sp>
          <p:nvSpPr>
            <p:cNvPr id="41" name="文本框 24">
              <a:extLst>
                <a:ext uri="{FF2B5EF4-FFF2-40B4-BE49-F238E27FC236}">
                  <a16:creationId xmlns:a16="http://schemas.microsoft.com/office/drawing/2014/main" id="{34685209-9927-E33D-A9F3-59BE0DDCA5C1}"/>
                </a:ext>
              </a:extLst>
            </p:cNvPr>
            <p:cNvSpPr txBox="1"/>
            <p:nvPr/>
          </p:nvSpPr>
          <p:spPr>
            <a:xfrm>
              <a:off x="7804980" y="2115772"/>
              <a:ext cx="1422048" cy="570284"/>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图文排列整齐美观，网页界面简洁好看。</a:t>
              </a:r>
              <a:endParaRPr lang="en-US" altLang="zh-CN"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grpSp>
      <p:grpSp>
        <p:nvGrpSpPr>
          <p:cNvPr id="42" name="组合 41">
            <a:extLst>
              <a:ext uri="{FF2B5EF4-FFF2-40B4-BE49-F238E27FC236}">
                <a16:creationId xmlns:a16="http://schemas.microsoft.com/office/drawing/2014/main" id="{165F4077-DFC7-B821-893A-32E33C6FE192}"/>
              </a:ext>
            </a:extLst>
          </p:cNvPr>
          <p:cNvGrpSpPr/>
          <p:nvPr/>
        </p:nvGrpSpPr>
        <p:grpSpPr>
          <a:xfrm>
            <a:off x="7911694" y="3301532"/>
            <a:ext cx="2764773" cy="1168345"/>
            <a:chOff x="7782926" y="1669319"/>
            <a:chExt cx="2780929" cy="1168345"/>
          </a:xfrm>
        </p:grpSpPr>
        <p:sp>
          <p:nvSpPr>
            <p:cNvPr id="43" name="文本框 23">
              <a:extLst>
                <a:ext uri="{FF2B5EF4-FFF2-40B4-BE49-F238E27FC236}">
                  <a16:creationId xmlns:a16="http://schemas.microsoft.com/office/drawing/2014/main" id="{761B5358-9321-9DF0-5859-58B4277F5655}"/>
                </a:ext>
              </a:extLst>
            </p:cNvPr>
            <p:cNvSpPr txBox="1"/>
            <p:nvPr/>
          </p:nvSpPr>
          <p:spPr>
            <a:xfrm>
              <a:off x="7782926" y="1669319"/>
              <a:ext cx="2352007"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829283"/>
                  </a:solidFill>
                  <a:latin typeface="汉仪中宋简" panose="02010609000101010101" pitchFamily="49" charset="-122"/>
                  <a:ea typeface="汉仪中宋简" panose="02010609000101010101" pitchFamily="49" charset="-122"/>
                </a:rPr>
                <a:t>易于维护</a:t>
              </a:r>
            </a:p>
          </p:txBody>
        </p:sp>
        <p:sp>
          <p:nvSpPr>
            <p:cNvPr id="44" name="文本框 24">
              <a:extLst>
                <a:ext uri="{FF2B5EF4-FFF2-40B4-BE49-F238E27FC236}">
                  <a16:creationId xmlns:a16="http://schemas.microsoft.com/office/drawing/2014/main" id="{5EC64BEF-0BE9-CCF6-8EDC-EC0EFB2696DC}"/>
                </a:ext>
              </a:extLst>
            </p:cNvPr>
            <p:cNvSpPr txBox="1"/>
            <p:nvPr/>
          </p:nvSpPr>
          <p:spPr>
            <a:xfrm>
              <a:off x="7782926" y="2013464"/>
              <a:ext cx="2780929" cy="824200"/>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代码注重底层设计，具有较好的代码风格与注释风格，便于后期代码的持续化开发，递进式优化。</a:t>
              </a:r>
            </a:p>
          </p:txBody>
        </p:sp>
      </p:grpSp>
      <p:grpSp>
        <p:nvGrpSpPr>
          <p:cNvPr id="45" name="组合 44">
            <a:extLst>
              <a:ext uri="{FF2B5EF4-FFF2-40B4-BE49-F238E27FC236}">
                <a16:creationId xmlns:a16="http://schemas.microsoft.com/office/drawing/2014/main" id="{DD990AA2-FFF2-4586-F3C2-CD65501D9FD0}"/>
              </a:ext>
            </a:extLst>
          </p:cNvPr>
          <p:cNvGrpSpPr/>
          <p:nvPr/>
        </p:nvGrpSpPr>
        <p:grpSpPr>
          <a:xfrm>
            <a:off x="7933620" y="4665088"/>
            <a:ext cx="2540997" cy="1090088"/>
            <a:chOff x="7804980" y="1849884"/>
            <a:chExt cx="2540997" cy="1090088"/>
          </a:xfrm>
        </p:grpSpPr>
        <p:sp>
          <p:nvSpPr>
            <p:cNvPr id="46" name="文本框 23">
              <a:extLst>
                <a:ext uri="{FF2B5EF4-FFF2-40B4-BE49-F238E27FC236}">
                  <a16:creationId xmlns:a16="http://schemas.microsoft.com/office/drawing/2014/main" id="{7CE9A3AE-4FB6-E0DD-22DC-70B6A78F5A5D}"/>
                </a:ext>
              </a:extLst>
            </p:cNvPr>
            <p:cNvSpPr txBox="1"/>
            <p:nvPr/>
          </p:nvSpPr>
          <p:spPr>
            <a:xfrm>
              <a:off x="7821611" y="1849884"/>
              <a:ext cx="235200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829283"/>
                  </a:solidFill>
                  <a:latin typeface="汉仪中宋简" panose="02010609000101010101" pitchFamily="49" charset="-122"/>
                  <a:ea typeface="汉仪中宋简" panose="02010609000101010101" pitchFamily="49" charset="-122"/>
                </a:rPr>
                <a:t>注重用户体验</a:t>
              </a:r>
            </a:p>
            <a:p>
              <a:endParaRPr lang="zh-CN" altLang="en-US" sz="1600" dirty="0">
                <a:solidFill>
                  <a:srgbClr val="829283"/>
                </a:solidFill>
                <a:latin typeface="汉仪中宋简" panose="02010609000101010101" pitchFamily="49" charset="-122"/>
                <a:ea typeface="汉仪中宋简" panose="02010609000101010101" pitchFamily="49" charset="-122"/>
              </a:endParaRPr>
            </a:p>
          </p:txBody>
        </p:sp>
        <p:sp>
          <p:nvSpPr>
            <p:cNvPr id="47" name="文本框 24">
              <a:extLst>
                <a:ext uri="{FF2B5EF4-FFF2-40B4-BE49-F238E27FC236}">
                  <a16:creationId xmlns:a16="http://schemas.microsoft.com/office/drawing/2014/main" id="{1160EA68-6348-8718-7917-5FA1528BDD1A}"/>
                </a:ext>
              </a:extLst>
            </p:cNvPr>
            <p:cNvSpPr txBox="1"/>
            <p:nvPr/>
          </p:nvSpPr>
          <p:spPr>
            <a:xfrm>
              <a:off x="7804980" y="2115772"/>
              <a:ext cx="2540997" cy="824200"/>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经过测评后对设计加以改进，去掉了多余的操作，并优化了内容细节。</a:t>
              </a:r>
              <a:endParaRPr lang="en-US" altLang="zh-CN"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a:p>
              <a:pPr algn="l">
                <a:lnSpc>
                  <a:spcPct val="150000"/>
                </a:lnSpc>
              </a:pPr>
              <a:endParaRPr lang="en-US" altLang="zh-CN"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grpSp>
      <p:grpSp>
        <p:nvGrpSpPr>
          <p:cNvPr id="48" name="组合 47">
            <a:extLst>
              <a:ext uri="{FF2B5EF4-FFF2-40B4-BE49-F238E27FC236}">
                <a16:creationId xmlns:a16="http://schemas.microsoft.com/office/drawing/2014/main" id="{541993B3-C4D5-AA38-1BA8-73232B059948}"/>
              </a:ext>
            </a:extLst>
          </p:cNvPr>
          <p:cNvGrpSpPr/>
          <p:nvPr/>
        </p:nvGrpSpPr>
        <p:grpSpPr>
          <a:xfrm>
            <a:off x="1692512" y="2138993"/>
            <a:ext cx="2352007" cy="867400"/>
            <a:chOff x="8964446" y="1842171"/>
            <a:chExt cx="2352007" cy="867400"/>
          </a:xfrm>
        </p:grpSpPr>
        <p:sp>
          <p:nvSpPr>
            <p:cNvPr id="49" name="文本框 24">
              <a:extLst>
                <a:ext uri="{FF2B5EF4-FFF2-40B4-BE49-F238E27FC236}">
                  <a16:creationId xmlns:a16="http://schemas.microsoft.com/office/drawing/2014/main" id="{67D6967C-2542-C829-938F-E58F27403228}"/>
                </a:ext>
              </a:extLst>
            </p:cNvPr>
            <p:cNvSpPr txBox="1"/>
            <p:nvPr/>
          </p:nvSpPr>
          <p:spPr>
            <a:xfrm>
              <a:off x="9082722" y="2139287"/>
              <a:ext cx="2210977" cy="570284"/>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r">
                <a:lnSpc>
                  <a:spcPct val="150000"/>
                </a:lnSpc>
              </a:pP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通过同一代码同时支持手机端和电脑端，一码多用，便捷高效。</a:t>
              </a:r>
              <a:endParaRPr lang="en-US" altLang="zh-CN"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sp>
          <p:nvSpPr>
            <p:cNvPr id="50" name="文本框 23">
              <a:extLst>
                <a:ext uri="{FF2B5EF4-FFF2-40B4-BE49-F238E27FC236}">
                  <a16:creationId xmlns:a16="http://schemas.microsoft.com/office/drawing/2014/main" id="{C24275A1-FA35-3A6B-68A7-53342FF29C91}"/>
                </a:ext>
              </a:extLst>
            </p:cNvPr>
            <p:cNvSpPr txBox="1"/>
            <p:nvPr/>
          </p:nvSpPr>
          <p:spPr>
            <a:xfrm>
              <a:off x="8964446" y="1842171"/>
              <a:ext cx="2352007"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rgbClr val="829283"/>
                  </a:solidFill>
                  <a:latin typeface="汉仪中宋简" panose="02010609000101010101" pitchFamily="49" charset="-122"/>
                  <a:ea typeface="汉仪中宋简" panose="02010609000101010101" pitchFamily="49" charset="-122"/>
                </a:rPr>
                <a:t>两端通用</a:t>
              </a:r>
            </a:p>
          </p:txBody>
        </p:sp>
      </p:grpSp>
      <p:grpSp>
        <p:nvGrpSpPr>
          <p:cNvPr id="51" name="组合 50">
            <a:extLst>
              <a:ext uri="{FF2B5EF4-FFF2-40B4-BE49-F238E27FC236}">
                <a16:creationId xmlns:a16="http://schemas.microsoft.com/office/drawing/2014/main" id="{F83C7AF9-46BE-E931-9BBE-F4179903C83A}"/>
              </a:ext>
            </a:extLst>
          </p:cNvPr>
          <p:cNvGrpSpPr/>
          <p:nvPr/>
        </p:nvGrpSpPr>
        <p:grpSpPr>
          <a:xfrm>
            <a:off x="1282231" y="3472322"/>
            <a:ext cx="2898236" cy="909501"/>
            <a:chOff x="8554165" y="1844730"/>
            <a:chExt cx="2898236" cy="909501"/>
          </a:xfrm>
        </p:grpSpPr>
        <p:sp>
          <p:nvSpPr>
            <p:cNvPr id="52" name="文本框 24">
              <a:extLst>
                <a:ext uri="{FF2B5EF4-FFF2-40B4-BE49-F238E27FC236}">
                  <a16:creationId xmlns:a16="http://schemas.microsoft.com/office/drawing/2014/main" id="{40B14C3A-6007-F646-B1A7-B877E79F6DDF}"/>
                </a:ext>
              </a:extLst>
            </p:cNvPr>
            <p:cNvSpPr txBox="1"/>
            <p:nvPr/>
          </p:nvSpPr>
          <p:spPr>
            <a:xfrm>
              <a:off x="8554165" y="2183947"/>
              <a:ext cx="2898236" cy="570284"/>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r">
                <a:lnSpc>
                  <a:spcPct val="150000"/>
                </a:lnSpc>
              </a:pP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所用字体、框架和图片，除部分无版权要求的开源代码外，其他资源均已获得授权。</a:t>
              </a:r>
              <a:endParaRPr lang="en-US" altLang="zh-CN"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sp>
          <p:nvSpPr>
            <p:cNvPr id="53" name="文本框 23">
              <a:extLst>
                <a:ext uri="{FF2B5EF4-FFF2-40B4-BE49-F238E27FC236}">
                  <a16:creationId xmlns:a16="http://schemas.microsoft.com/office/drawing/2014/main" id="{1A92E2C1-0FB0-9843-10EC-D77A5DAA196C}"/>
                </a:ext>
              </a:extLst>
            </p:cNvPr>
            <p:cNvSpPr txBox="1"/>
            <p:nvPr/>
          </p:nvSpPr>
          <p:spPr>
            <a:xfrm>
              <a:off x="9012429" y="1844730"/>
              <a:ext cx="2352007"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rgbClr val="829283"/>
                  </a:solidFill>
                  <a:latin typeface="汉仪中宋简" panose="02010609000101010101" pitchFamily="49" charset="-122"/>
                  <a:ea typeface="汉仪中宋简" panose="02010609000101010101" pitchFamily="49" charset="-122"/>
                </a:rPr>
                <a:t>重视版权</a:t>
              </a:r>
            </a:p>
          </p:txBody>
        </p:sp>
      </p:grpSp>
      <p:grpSp>
        <p:nvGrpSpPr>
          <p:cNvPr id="54" name="组合 53">
            <a:extLst>
              <a:ext uri="{FF2B5EF4-FFF2-40B4-BE49-F238E27FC236}">
                <a16:creationId xmlns:a16="http://schemas.microsoft.com/office/drawing/2014/main" id="{BF7E33CA-9AB1-36D1-F86E-194C05FC587F}"/>
              </a:ext>
            </a:extLst>
          </p:cNvPr>
          <p:cNvGrpSpPr/>
          <p:nvPr/>
        </p:nvGrpSpPr>
        <p:grpSpPr>
          <a:xfrm>
            <a:off x="1210733" y="4660068"/>
            <a:ext cx="2999362" cy="874118"/>
            <a:chOff x="8482667" y="1849884"/>
            <a:chExt cx="2999362" cy="874118"/>
          </a:xfrm>
        </p:grpSpPr>
        <p:sp>
          <p:nvSpPr>
            <p:cNvPr id="55" name="文本框 24">
              <a:extLst>
                <a:ext uri="{FF2B5EF4-FFF2-40B4-BE49-F238E27FC236}">
                  <a16:creationId xmlns:a16="http://schemas.microsoft.com/office/drawing/2014/main" id="{3ED28A86-957A-0F3E-EC68-14203416E247}"/>
                </a:ext>
              </a:extLst>
            </p:cNvPr>
            <p:cNvSpPr txBox="1"/>
            <p:nvPr/>
          </p:nvSpPr>
          <p:spPr>
            <a:xfrm>
              <a:off x="8482667" y="2153718"/>
              <a:ext cx="2999362" cy="570284"/>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r">
                <a:lnSpc>
                  <a:spcPct val="150000"/>
                </a:lnSpc>
              </a:pP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采用</a:t>
              </a:r>
              <a:r>
                <a:rPr lang="en-US" altLang="zh-CN"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git</a:t>
              </a: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工具来管理代码，并将代码托管于</a:t>
              </a:r>
              <a:r>
                <a:rPr lang="en-US" altLang="zh-CN" sz="1100" dirty="0" err="1">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github</a:t>
              </a: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仓库并开源，便于代码管理和团队协作。</a:t>
              </a:r>
              <a:endParaRPr lang="en-US" altLang="zh-CN"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sp>
          <p:nvSpPr>
            <p:cNvPr id="56" name="文本框 23">
              <a:extLst>
                <a:ext uri="{FF2B5EF4-FFF2-40B4-BE49-F238E27FC236}">
                  <a16:creationId xmlns:a16="http://schemas.microsoft.com/office/drawing/2014/main" id="{721DB5FE-D1FD-BEDF-E831-ABDF4FD11230}"/>
                </a:ext>
              </a:extLst>
            </p:cNvPr>
            <p:cNvSpPr txBox="1"/>
            <p:nvPr/>
          </p:nvSpPr>
          <p:spPr>
            <a:xfrm>
              <a:off x="9110369" y="1849884"/>
              <a:ext cx="2352007"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rgbClr val="829283"/>
                  </a:solidFill>
                  <a:latin typeface="汉仪中宋简" panose="02010609000101010101" pitchFamily="49" charset="-122"/>
                  <a:ea typeface="汉仪中宋简" panose="02010609000101010101" pitchFamily="49" charset="-122"/>
                </a:rPr>
                <a:t>便于团队合作</a:t>
              </a:r>
            </a:p>
          </p:txBody>
        </p:sp>
      </p:grpSp>
      <p:grpSp>
        <p:nvGrpSpPr>
          <p:cNvPr id="57" name="Group 16">
            <a:extLst>
              <a:ext uri="{FF2B5EF4-FFF2-40B4-BE49-F238E27FC236}">
                <a16:creationId xmlns:a16="http://schemas.microsoft.com/office/drawing/2014/main" id="{054AD33A-0D14-69AE-2B47-54BC40CE7697}"/>
              </a:ext>
            </a:extLst>
          </p:cNvPr>
          <p:cNvGrpSpPr/>
          <p:nvPr/>
        </p:nvGrpSpPr>
        <p:grpSpPr>
          <a:xfrm flipH="1" flipV="1">
            <a:off x="6994274" y="4610658"/>
            <a:ext cx="791385" cy="586022"/>
            <a:chOff x="4056686" y="2074893"/>
            <a:chExt cx="864389" cy="640080"/>
          </a:xfrm>
          <a:solidFill>
            <a:srgbClr val="6E778E"/>
          </a:solidFill>
        </p:grpSpPr>
        <p:cxnSp>
          <p:nvCxnSpPr>
            <p:cNvPr id="58" name="Straight Connector 17">
              <a:extLst>
                <a:ext uri="{FF2B5EF4-FFF2-40B4-BE49-F238E27FC236}">
                  <a16:creationId xmlns:a16="http://schemas.microsoft.com/office/drawing/2014/main" id="{60394C5E-4125-D5C9-D945-D69472510D6A}"/>
                </a:ext>
              </a:extLst>
            </p:cNvPr>
            <p:cNvCxnSpPr/>
            <p:nvPr/>
          </p:nvCxnSpPr>
          <p:spPr>
            <a:xfrm rot="2700000" flipH="1">
              <a:off x="4601035" y="2394933"/>
              <a:ext cx="640080" cy="0"/>
            </a:xfrm>
            <a:prstGeom prst="line">
              <a:avLst/>
            </a:prstGeom>
            <a:grpFill/>
            <a:ln w="19050" cap="sq">
              <a:solidFill>
                <a:srgbClr val="6E778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18">
              <a:extLst>
                <a:ext uri="{FF2B5EF4-FFF2-40B4-BE49-F238E27FC236}">
                  <a16:creationId xmlns:a16="http://schemas.microsoft.com/office/drawing/2014/main" id="{DEA9E223-E143-468F-FDAF-98B9C1CA6A82}"/>
                </a:ext>
              </a:extLst>
            </p:cNvPr>
            <p:cNvCxnSpPr/>
            <p:nvPr/>
          </p:nvCxnSpPr>
          <p:spPr>
            <a:xfrm flipH="1" flipV="1">
              <a:off x="4056686" y="2166249"/>
              <a:ext cx="638087" cy="0"/>
            </a:xfrm>
            <a:prstGeom prst="line">
              <a:avLst/>
            </a:prstGeom>
            <a:grpFill/>
            <a:ln w="19050">
              <a:solidFill>
                <a:srgbClr val="6E778E"/>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id="{F0DD4FD2-E403-A335-9B13-8C3201B3B59A}"/>
              </a:ext>
            </a:extLst>
          </p:cNvPr>
          <p:cNvGrpSpPr/>
          <p:nvPr/>
        </p:nvGrpSpPr>
        <p:grpSpPr>
          <a:xfrm>
            <a:off x="5637901" y="3381509"/>
            <a:ext cx="911634" cy="910610"/>
            <a:chOff x="6306986" y="3181380"/>
            <a:chExt cx="392005" cy="391565"/>
          </a:xfrm>
          <a:solidFill>
            <a:schemeClr val="bg1">
              <a:lumMod val="85000"/>
            </a:schemeClr>
          </a:solidFill>
        </p:grpSpPr>
        <p:sp>
          <p:nvSpPr>
            <p:cNvPr id="61" name="Freeform 228">
              <a:extLst>
                <a:ext uri="{FF2B5EF4-FFF2-40B4-BE49-F238E27FC236}">
                  <a16:creationId xmlns:a16="http://schemas.microsoft.com/office/drawing/2014/main" id="{6F817D7C-7DB6-98D6-22FD-A8A74648D062}"/>
                </a:ext>
              </a:extLst>
            </p:cNvPr>
            <p:cNvSpPr/>
            <p:nvPr/>
          </p:nvSpPr>
          <p:spPr>
            <a:xfrm>
              <a:off x="6306986" y="3181380"/>
              <a:ext cx="392005" cy="391565"/>
            </a:xfrm>
            <a:custGeom>
              <a:avLst/>
              <a:gdLst/>
              <a:ahLst/>
              <a:cxnLst>
                <a:cxn ang="0">
                  <a:pos x="wd2" y="hd2"/>
                </a:cxn>
                <a:cxn ang="5400000">
                  <a:pos x="wd2" y="hd2"/>
                </a:cxn>
                <a:cxn ang="10800000">
                  <a:pos x="wd2" y="hd2"/>
                </a:cxn>
                <a:cxn ang="16200000">
                  <a:pos x="wd2" y="hd2"/>
                </a:cxn>
              </a:cxnLst>
              <a:rect l="0" t="0" r="r" b="b"/>
              <a:pathLst>
                <a:path w="21365" h="21341" extrusionOk="0">
                  <a:moveTo>
                    <a:pt x="20593" y="18671"/>
                  </a:moveTo>
                  <a:cubicBezTo>
                    <a:pt x="15834" y="13820"/>
                    <a:pt x="15834" y="13820"/>
                    <a:pt x="15834" y="13820"/>
                  </a:cubicBezTo>
                  <a:cubicBezTo>
                    <a:pt x="16841" y="12447"/>
                    <a:pt x="17481" y="10617"/>
                    <a:pt x="17481" y="8695"/>
                  </a:cubicBezTo>
                  <a:cubicBezTo>
                    <a:pt x="17481" y="3936"/>
                    <a:pt x="13546" y="0"/>
                    <a:pt x="8786" y="0"/>
                  </a:cubicBezTo>
                  <a:cubicBezTo>
                    <a:pt x="3936" y="0"/>
                    <a:pt x="0" y="3936"/>
                    <a:pt x="0" y="8695"/>
                  </a:cubicBezTo>
                  <a:cubicBezTo>
                    <a:pt x="0" y="13546"/>
                    <a:pt x="3936" y="17390"/>
                    <a:pt x="8786" y="17390"/>
                  </a:cubicBezTo>
                  <a:cubicBezTo>
                    <a:pt x="10708" y="17390"/>
                    <a:pt x="12447" y="16841"/>
                    <a:pt x="13912" y="15742"/>
                  </a:cubicBezTo>
                  <a:cubicBezTo>
                    <a:pt x="18763" y="20593"/>
                    <a:pt x="18763" y="20593"/>
                    <a:pt x="18763" y="20593"/>
                  </a:cubicBezTo>
                  <a:cubicBezTo>
                    <a:pt x="19495" y="21325"/>
                    <a:pt x="20593" y="21600"/>
                    <a:pt x="21051" y="21051"/>
                  </a:cubicBezTo>
                  <a:cubicBezTo>
                    <a:pt x="21600" y="20502"/>
                    <a:pt x="21417" y="19495"/>
                    <a:pt x="20593" y="18671"/>
                  </a:cubicBezTo>
                  <a:close/>
                  <a:moveTo>
                    <a:pt x="8695" y="15376"/>
                  </a:moveTo>
                  <a:cubicBezTo>
                    <a:pt x="7780" y="15376"/>
                    <a:pt x="6864" y="15193"/>
                    <a:pt x="6132" y="14827"/>
                  </a:cubicBezTo>
                  <a:cubicBezTo>
                    <a:pt x="5308" y="14461"/>
                    <a:pt x="4576" y="13912"/>
                    <a:pt x="3936" y="13363"/>
                  </a:cubicBezTo>
                  <a:cubicBezTo>
                    <a:pt x="2654" y="12081"/>
                    <a:pt x="1922" y="10342"/>
                    <a:pt x="1922" y="8512"/>
                  </a:cubicBezTo>
                  <a:cubicBezTo>
                    <a:pt x="1922" y="4851"/>
                    <a:pt x="4942" y="1831"/>
                    <a:pt x="8695" y="1831"/>
                  </a:cubicBezTo>
                  <a:cubicBezTo>
                    <a:pt x="10434" y="1831"/>
                    <a:pt x="12173" y="2471"/>
                    <a:pt x="13363" y="3753"/>
                  </a:cubicBezTo>
                  <a:cubicBezTo>
                    <a:pt x="14644" y="5034"/>
                    <a:pt x="15376" y="6681"/>
                    <a:pt x="15376" y="8512"/>
                  </a:cubicBezTo>
                  <a:cubicBezTo>
                    <a:pt x="15376" y="9976"/>
                    <a:pt x="14827" y="11532"/>
                    <a:pt x="13912" y="12722"/>
                  </a:cubicBezTo>
                  <a:cubicBezTo>
                    <a:pt x="13729" y="12997"/>
                    <a:pt x="13546" y="13180"/>
                    <a:pt x="13363" y="13363"/>
                  </a:cubicBezTo>
                  <a:cubicBezTo>
                    <a:pt x="13180" y="13546"/>
                    <a:pt x="12997" y="13729"/>
                    <a:pt x="12814" y="13820"/>
                  </a:cubicBezTo>
                  <a:cubicBezTo>
                    <a:pt x="11624" y="14827"/>
                    <a:pt x="10159" y="15376"/>
                    <a:pt x="8695" y="15376"/>
                  </a:cubicBezTo>
                  <a:close/>
                </a:path>
              </a:pathLst>
            </a:custGeom>
            <a:solidFill>
              <a:schemeClr val="bg2">
                <a:lumMod val="75000"/>
              </a:schemeClr>
            </a:solidFill>
            <a:ln w="12700" cap="flat">
              <a:noFill/>
              <a:miter lim="400000"/>
            </a:ln>
            <a:effectLst/>
          </p:spPr>
          <p:txBody>
            <a:bodyPr wrap="square" lIns="45720" tIns="45720" rIns="45720" bIns="45720" numCol="1" anchor="t">
              <a:noAutofit/>
            </a:bodyPr>
            <a:lstStyle/>
            <a:p>
              <a:endParaRPr sz="900"/>
            </a:p>
          </p:txBody>
        </p:sp>
        <p:sp>
          <p:nvSpPr>
            <p:cNvPr id="62" name="Freeform 229">
              <a:extLst>
                <a:ext uri="{FF2B5EF4-FFF2-40B4-BE49-F238E27FC236}">
                  <a16:creationId xmlns:a16="http://schemas.microsoft.com/office/drawing/2014/main" id="{A63B89B0-CBED-6740-302A-F099E47DF485}"/>
                </a:ext>
              </a:extLst>
            </p:cNvPr>
            <p:cNvSpPr/>
            <p:nvPr/>
          </p:nvSpPr>
          <p:spPr>
            <a:xfrm>
              <a:off x="6367876" y="3237997"/>
              <a:ext cx="196559" cy="196558"/>
            </a:xfrm>
            <a:custGeom>
              <a:avLst/>
              <a:gdLst/>
              <a:ahLst/>
              <a:cxnLst>
                <a:cxn ang="0">
                  <a:pos x="wd2" y="hd2"/>
                </a:cxn>
                <a:cxn ang="5400000">
                  <a:pos x="wd2" y="hd2"/>
                </a:cxn>
                <a:cxn ang="10800000">
                  <a:pos x="wd2" y="hd2"/>
                </a:cxn>
                <a:cxn ang="16200000">
                  <a:pos x="wd2" y="hd2"/>
                </a:cxn>
              </a:cxnLst>
              <a:rect l="0" t="0" r="r" b="b"/>
              <a:pathLst>
                <a:path w="21600" h="21600" extrusionOk="0">
                  <a:moveTo>
                    <a:pt x="18462" y="3138"/>
                  </a:moveTo>
                  <a:cubicBezTo>
                    <a:pt x="16431" y="1108"/>
                    <a:pt x="13662" y="0"/>
                    <a:pt x="10892" y="0"/>
                  </a:cubicBezTo>
                  <a:cubicBezTo>
                    <a:pt x="4800" y="0"/>
                    <a:pt x="0" y="4800"/>
                    <a:pt x="0" y="10892"/>
                  </a:cubicBezTo>
                  <a:cubicBezTo>
                    <a:pt x="0" y="13662"/>
                    <a:pt x="1108" y="16431"/>
                    <a:pt x="3138" y="18462"/>
                  </a:cubicBezTo>
                  <a:cubicBezTo>
                    <a:pt x="5169" y="20492"/>
                    <a:pt x="7938" y="21600"/>
                    <a:pt x="10892" y="21600"/>
                  </a:cubicBezTo>
                  <a:cubicBezTo>
                    <a:pt x="13662" y="21600"/>
                    <a:pt x="16431" y="20492"/>
                    <a:pt x="18462" y="18462"/>
                  </a:cubicBezTo>
                  <a:cubicBezTo>
                    <a:pt x="20492" y="16431"/>
                    <a:pt x="21600" y="13662"/>
                    <a:pt x="21600" y="10892"/>
                  </a:cubicBezTo>
                  <a:cubicBezTo>
                    <a:pt x="21600" y="7938"/>
                    <a:pt x="20492" y="5169"/>
                    <a:pt x="18462" y="3138"/>
                  </a:cubicBezTo>
                  <a:close/>
                </a:path>
              </a:pathLst>
            </a:custGeom>
            <a:solidFill>
              <a:schemeClr val="bg2">
                <a:lumMod val="75000"/>
              </a:schemeClr>
            </a:solidFill>
            <a:ln w="12700" cap="flat">
              <a:noFill/>
              <a:miter lim="400000"/>
            </a:ln>
            <a:effectLst/>
          </p:spPr>
          <p:txBody>
            <a:bodyPr wrap="square" lIns="45720" tIns="45720" rIns="45720" bIns="45720" numCol="1" anchor="t">
              <a:noAutofit/>
            </a:bodyPr>
            <a:lstStyle/>
            <a:p>
              <a:endParaRPr sz="900"/>
            </a:p>
          </p:txBody>
        </p:sp>
      </p:grpSp>
      <p:sp>
        <p:nvSpPr>
          <p:cNvPr id="63" name="矩形 62">
            <a:extLst>
              <a:ext uri="{FF2B5EF4-FFF2-40B4-BE49-F238E27FC236}">
                <a16:creationId xmlns:a16="http://schemas.microsoft.com/office/drawing/2014/main" id="{57D53EE2-0651-CCA9-F300-76E2E753145E}"/>
              </a:ext>
            </a:extLst>
          </p:cNvPr>
          <p:cNvSpPr/>
          <p:nvPr/>
        </p:nvSpPr>
        <p:spPr>
          <a:xfrm>
            <a:off x="584200" y="1109527"/>
            <a:ext cx="10985568" cy="5543551"/>
          </a:xfrm>
          <a:prstGeom prst="rect">
            <a:avLst/>
          </a:prstGeom>
          <a:noFill/>
          <a:ln w="28575" cap="flat" cmpd="sng" algn="ctr">
            <a:gradFill>
              <a:gsLst>
                <a:gs pos="0">
                  <a:srgbClr val="B88A4D"/>
                </a:gs>
                <a:gs pos="65000">
                  <a:srgbClr val="F3D8AC"/>
                </a:gs>
                <a:gs pos="100000">
                  <a:srgbClr val="D9AE70"/>
                </a:gs>
                <a:gs pos="34000">
                  <a:srgbClr val="FAD28C"/>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161077463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1000"/>
                                        <p:tgtEl>
                                          <p:spTgt spid="60"/>
                                        </p:tgtEl>
                                      </p:cBhvr>
                                    </p:animEffect>
                                    <p:anim calcmode="lin" valueType="num">
                                      <p:cBhvr>
                                        <p:cTn id="38" dur="1000" fill="hold"/>
                                        <p:tgtEl>
                                          <p:spTgt spid="60"/>
                                        </p:tgtEl>
                                        <p:attrNameLst>
                                          <p:attrName>ppt_x</p:attrName>
                                        </p:attrNameLst>
                                      </p:cBhvr>
                                      <p:tavLst>
                                        <p:tav tm="0">
                                          <p:val>
                                            <p:strVal val="#ppt_x"/>
                                          </p:val>
                                        </p:tav>
                                        <p:tav tm="100000">
                                          <p:val>
                                            <p:strVal val="#ppt_x"/>
                                          </p:val>
                                        </p:tav>
                                      </p:tavLst>
                                    </p:anim>
                                    <p:anim calcmode="lin" valueType="num">
                                      <p:cBhvr>
                                        <p:cTn id="39" dur="1000" fill="hold"/>
                                        <p:tgtEl>
                                          <p:spTgt spid="6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1000"/>
                                        <p:tgtEl>
                                          <p:spTgt spid="57"/>
                                        </p:tgtEl>
                                      </p:cBhvr>
                                    </p:animEffect>
                                    <p:anim calcmode="lin" valueType="num">
                                      <p:cBhvr>
                                        <p:cTn id="53" dur="1000" fill="hold"/>
                                        <p:tgtEl>
                                          <p:spTgt spid="57"/>
                                        </p:tgtEl>
                                        <p:attrNameLst>
                                          <p:attrName>ppt_x</p:attrName>
                                        </p:attrNameLst>
                                      </p:cBhvr>
                                      <p:tavLst>
                                        <p:tav tm="0">
                                          <p:val>
                                            <p:strVal val="#ppt_x"/>
                                          </p:val>
                                        </p:tav>
                                        <p:tav tm="100000">
                                          <p:val>
                                            <p:strVal val="#ppt_x"/>
                                          </p:val>
                                        </p:tav>
                                      </p:tavLst>
                                    </p:anim>
                                    <p:anim calcmode="lin" valueType="num">
                                      <p:cBhvr>
                                        <p:cTn id="54" dur="1000" fill="hold"/>
                                        <p:tgtEl>
                                          <p:spTgt spid="5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1000" fill="hold"/>
                                        <p:tgtEl>
                                          <p:spTgt spid="26"/>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1000"/>
                                        <p:tgtEl>
                                          <p:spTgt spid="38"/>
                                        </p:tgtEl>
                                      </p:cBhvr>
                                    </p:animEffect>
                                    <p:anim calcmode="lin" valueType="num">
                                      <p:cBhvr>
                                        <p:cTn id="78" dur="1000" fill="hold"/>
                                        <p:tgtEl>
                                          <p:spTgt spid="38"/>
                                        </p:tgtEl>
                                        <p:attrNameLst>
                                          <p:attrName>ppt_x</p:attrName>
                                        </p:attrNameLst>
                                      </p:cBhvr>
                                      <p:tavLst>
                                        <p:tav tm="0">
                                          <p:val>
                                            <p:strVal val="#ppt_x"/>
                                          </p:val>
                                        </p:tav>
                                        <p:tav tm="100000">
                                          <p:val>
                                            <p:strVal val="#ppt_x"/>
                                          </p:val>
                                        </p:tav>
                                      </p:tavLst>
                                    </p:anim>
                                    <p:anim calcmode="lin" valueType="num">
                                      <p:cBhvr>
                                        <p:cTn id="7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additive="base">
                                        <p:cTn id="84" dur="500" fill="hold"/>
                                        <p:tgtEl>
                                          <p:spTgt spid="39"/>
                                        </p:tgtEl>
                                        <p:attrNameLst>
                                          <p:attrName>ppt_x</p:attrName>
                                        </p:attrNameLst>
                                      </p:cBhvr>
                                      <p:tavLst>
                                        <p:tav tm="0">
                                          <p:val>
                                            <p:strVal val="#ppt_x"/>
                                          </p:val>
                                        </p:tav>
                                        <p:tav tm="100000">
                                          <p:val>
                                            <p:strVal val="#ppt_x"/>
                                          </p:val>
                                        </p:tav>
                                      </p:tavLst>
                                    </p:anim>
                                    <p:anim calcmode="lin" valueType="num">
                                      <p:cBhvr additive="base">
                                        <p:cTn id="85" dur="500" fill="hold"/>
                                        <p:tgtEl>
                                          <p:spTgt spid="39"/>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42"/>
                                        </p:tgtEl>
                                        <p:attrNameLst>
                                          <p:attrName>style.visibility</p:attrName>
                                        </p:attrNameLst>
                                      </p:cBhvr>
                                      <p:to>
                                        <p:strVal val="visible"/>
                                      </p:to>
                                    </p:set>
                                    <p:anim calcmode="lin" valueType="num">
                                      <p:cBhvr additive="base">
                                        <p:cTn id="88" dur="500" fill="hold"/>
                                        <p:tgtEl>
                                          <p:spTgt spid="42"/>
                                        </p:tgtEl>
                                        <p:attrNameLst>
                                          <p:attrName>ppt_x</p:attrName>
                                        </p:attrNameLst>
                                      </p:cBhvr>
                                      <p:tavLst>
                                        <p:tav tm="0">
                                          <p:val>
                                            <p:strVal val="#ppt_x"/>
                                          </p:val>
                                        </p:tav>
                                        <p:tav tm="100000">
                                          <p:val>
                                            <p:strVal val="#ppt_x"/>
                                          </p:val>
                                        </p:tav>
                                      </p:tavLst>
                                    </p:anim>
                                    <p:anim calcmode="lin" valueType="num">
                                      <p:cBhvr additive="base">
                                        <p:cTn id="89" dur="500" fill="hold"/>
                                        <p:tgtEl>
                                          <p:spTgt spid="42"/>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fill="hold"/>
                                        <p:tgtEl>
                                          <p:spTgt spid="45"/>
                                        </p:tgtEl>
                                        <p:attrNameLst>
                                          <p:attrName>ppt_x</p:attrName>
                                        </p:attrNameLst>
                                      </p:cBhvr>
                                      <p:tavLst>
                                        <p:tav tm="0">
                                          <p:val>
                                            <p:strVal val="#ppt_x"/>
                                          </p:val>
                                        </p:tav>
                                        <p:tav tm="100000">
                                          <p:val>
                                            <p:strVal val="#ppt_x"/>
                                          </p:val>
                                        </p:tav>
                                      </p:tavLst>
                                    </p:anim>
                                    <p:anim calcmode="lin" valueType="num">
                                      <p:cBhvr additive="base">
                                        <p:cTn id="9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48"/>
                                        </p:tgtEl>
                                        <p:attrNameLst>
                                          <p:attrName>style.visibility</p:attrName>
                                        </p:attrNameLst>
                                      </p:cBhvr>
                                      <p:to>
                                        <p:strVal val="visible"/>
                                      </p:to>
                                    </p:set>
                                    <p:anim calcmode="lin" valueType="num">
                                      <p:cBhvr additive="base">
                                        <p:cTn id="98" dur="500" fill="hold"/>
                                        <p:tgtEl>
                                          <p:spTgt spid="48"/>
                                        </p:tgtEl>
                                        <p:attrNameLst>
                                          <p:attrName>ppt_x</p:attrName>
                                        </p:attrNameLst>
                                      </p:cBhvr>
                                      <p:tavLst>
                                        <p:tav tm="0">
                                          <p:val>
                                            <p:strVal val="#ppt_x"/>
                                          </p:val>
                                        </p:tav>
                                        <p:tav tm="100000">
                                          <p:val>
                                            <p:strVal val="#ppt_x"/>
                                          </p:val>
                                        </p:tav>
                                      </p:tavLst>
                                    </p:anim>
                                    <p:anim calcmode="lin" valueType="num">
                                      <p:cBhvr additive="base">
                                        <p:cTn id="99" dur="500" fill="hold"/>
                                        <p:tgtEl>
                                          <p:spTgt spid="48"/>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51"/>
                                        </p:tgtEl>
                                        <p:attrNameLst>
                                          <p:attrName>style.visibility</p:attrName>
                                        </p:attrNameLst>
                                      </p:cBhvr>
                                      <p:to>
                                        <p:strVal val="visible"/>
                                      </p:to>
                                    </p:set>
                                    <p:anim calcmode="lin" valueType="num">
                                      <p:cBhvr additive="base">
                                        <p:cTn id="102" dur="500" fill="hold"/>
                                        <p:tgtEl>
                                          <p:spTgt spid="51"/>
                                        </p:tgtEl>
                                        <p:attrNameLst>
                                          <p:attrName>ppt_x</p:attrName>
                                        </p:attrNameLst>
                                      </p:cBhvr>
                                      <p:tavLst>
                                        <p:tav tm="0">
                                          <p:val>
                                            <p:strVal val="#ppt_x"/>
                                          </p:val>
                                        </p:tav>
                                        <p:tav tm="100000">
                                          <p:val>
                                            <p:strVal val="#ppt_x"/>
                                          </p:val>
                                        </p:tav>
                                      </p:tavLst>
                                    </p:anim>
                                    <p:anim calcmode="lin" valueType="num">
                                      <p:cBhvr additive="base">
                                        <p:cTn id="103" dur="500" fill="hold"/>
                                        <p:tgtEl>
                                          <p:spTgt spid="51"/>
                                        </p:tgtEl>
                                        <p:attrNameLst>
                                          <p:attrName>ppt_y</p:attrName>
                                        </p:attrNameLst>
                                      </p:cBhvr>
                                      <p:tavLst>
                                        <p:tav tm="0">
                                          <p:val>
                                            <p:strVal val="1+#ppt_h/2"/>
                                          </p:val>
                                        </p:tav>
                                        <p:tav tm="100000">
                                          <p:val>
                                            <p:strVal val="#ppt_y"/>
                                          </p:val>
                                        </p:tav>
                                      </p:tavLst>
                                    </p:anim>
                                  </p:childTnLst>
                                </p:cTn>
                              </p:par>
                              <p:par>
                                <p:cTn id="104" presetID="2" presetClass="entr" presetSubtype="4" fill="hold" nodeType="withEffect">
                                  <p:stCondLst>
                                    <p:cond delay="0"/>
                                  </p:stCondLst>
                                  <p:childTnLst>
                                    <p:set>
                                      <p:cBhvr>
                                        <p:cTn id="105" dur="1" fill="hold">
                                          <p:stCondLst>
                                            <p:cond delay="0"/>
                                          </p:stCondLst>
                                        </p:cTn>
                                        <p:tgtEl>
                                          <p:spTgt spid="54"/>
                                        </p:tgtEl>
                                        <p:attrNameLst>
                                          <p:attrName>style.visibility</p:attrName>
                                        </p:attrNameLst>
                                      </p:cBhvr>
                                      <p:to>
                                        <p:strVal val="visible"/>
                                      </p:to>
                                    </p:set>
                                    <p:anim calcmode="lin" valueType="num">
                                      <p:cBhvr additive="base">
                                        <p:cTn id="106" dur="500" fill="hold"/>
                                        <p:tgtEl>
                                          <p:spTgt spid="54"/>
                                        </p:tgtEl>
                                        <p:attrNameLst>
                                          <p:attrName>ppt_x</p:attrName>
                                        </p:attrNameLst>
                                      </p:cBhvr>
                                      <p:tavLst>
                                        <p:tav tm="0">
                                          <p:val>
                                            <p:strVal val="#ppt_x"/>
                                          </p:val>
                                        </p:tav>
                                        <p:tav tm="100000">
                                          <p:val>
                                            <p:strVal val="#ppt_x"/>
                                          </p:val>
                                        </p:tav>
                                      </p:tavLst>
                                    </p:anim>
                                    <p:anim calcmode="lin" valueType="num">
                                      <p:cBhvr additive="base">
                                        <p:cTn id="10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7" grpId="0" animBg="1"/>
      <p:bldP spid="17" grpId="1" animBg="1"/>
      <p:bldP spid="18" grpId="0" animBg="1"/>
      <p:bldP spid="18" grpId="1" animBg="1"/>
      <p:bldP spid="21" grpId="0" animBg="1"/>
      <p:bldP spid="2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flipH="1">
            <a:off x="-340472" y="-144689"/>
            <a:ext cx="2408758" cy="1505826"/>
            <a:chOff x="7038770" y="-365410"/>
            <a:chExt cx="6016113" cy="3760949"/>
          </a:xfrm>
        </p:grpSpPr>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34" name="PA_文本框 2"/>
          <p:cNvSpPr txBox="1"/>
          <p:nvPr>
            <p:custDataLst>
              <p:tags r:id="rId1"/>
            </p:custDataLst>
          </p:nvPr>
        </p:nvSpPr>
        <p:spPr>
          <a:xfrm>
            <a:off x="768418" y="416480"/>
            <a:ext cx="2601506"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技术选择</a:t>
            </a:r>
          </a:p>
        </p:txBody>
      </p:sp>
      <p:sp>
        <p:nvSpPr>
          <p:cNvPr id="2" name="矩形 1">
            <a:extLst>
              <a:ext uri="{FF2B5EF4-FFF2-40B4-BE49-F238E27FC236}">
                <a16:creationId xmlns:a16="http://schemas.microsoft.com/office/drawing/2014/main" id="{B2FC1B2C-AF16-A896-6594-AAB74414C1B0}"/>
              </a:ext>
            </a:extLst>
          </p:cNvPr>
          <p:cNvSpPr/>
          <p:nvPr/>
        </p:nvSpPr>
        <p:spPr>
          <a:xfrm>
            <a:off x="584200" y="1109527"/>
            <a:ext cx="10985568" cy="5543551"/>
          </a:xfrm>
          <a:prstGeom prst="rect">
            <a:avLst/>
          </a:prstGeom>
          <a:noFill/>
          <a:ln w="28575" cap="flat" cmpd="sng" algn="ctr">
            <a:gradFill>
              <a:gsLst>
                <a:gs pos="0">
                  <a:srgbClr val="B88A4D"/>
                </a:gs>
                <a:gs pos="65000">
                  <a:srgbClr val="F3D8AC"/>
                </a:gs>
                <a:gs pos="100000">
                  <a:srgbClr val="D9AE70"/>
                </a:gs>
                <a:gs pos="34000">
                  <a:srgbClr val="FAD28C"/>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39" name="组合 38">
            <a:extLst>
              <a:ext uri="{FF2B5EF4-FFF2-40B4-BE49-F238E27FC236}">
                <a16:creationId xmlns:a16="http://schemas.microsoft.com/office/drawing/2014/main" id="{2C52FEA2-1465-54E9-2A79-7BC63613270A}"/>
              </a:ext>
            </a:extLst>
          </p:cNvPr>
          <p:cNvGrpSpPr/>
          <p:nvPr/>
        </p:nvGrpSpPr>
        <p:grpSpPr>
          <a:xfrm flipH="1">
            <a:off x="9616364" y="5190503"/>
            <a:ext cx="2998725" cy="1874641"/>
            <a:chOff x="-853892" y="3469744"/>
            <a:chExt cx="6016112" cy="3760948"/>
          </a:xfrm>
        </p:grpSpPr>
        <p:pic>
          <p:nvPicPr>
            <p:cNvPr id="6" name="图片 5">
              <a:extLst>
                <a:ext uri="{FF2B5EF4-FFF2-40B4-BE49-F238E27FC236}">
                  <a16:creationId xmlns:a16="http://schemas.microsoft.com/office/drawing/2014/main" id="{032E52D8-68F0-3A20-1F1D-91F0EB05AF93}"/>
                </a:ext>
              </a:extLst>
            </p:cNvPr>
            <p:cNvPicPr>
              <a:picLocks noChangeAspect="1"/>
            </p:cNvPicPr>
            <p:nvPr/>
          </p:nvPicPr>
          <p:blipFill>
            <a:blip r:embed="rId6"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32" name="图片 31">
              <a:extLst>
                <a:ext uri="{FF2B5EF4-FFF2-40B4-BE49-F238E27FC236}">
                  <a16:creationId xmlns:a16="http://schemas.microsoft.com/office/drawing/2014/main" id="{B2B9EB83-39D8-6C94-75E7-125A03BB3AF0}"/>
                </a:ext>
              </a:extLst>
            </p:cNvPr>
            <p:cNvPicPr>
              <a:picLocks noChangeAspect="1"/>
            </p:cNvPicPr>
            <p:nvPr/>
          </p:nvPicPr>
          <p:blipFill>
            <a:blip r:embed="rId7"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33" name="图片 32">
              <a:extLst>
                <a:ext uri="{FF2B5EF4-FFF2-40B4-BE49-F238E27FC236}">
                  <a16:creationId xmlns:a16="http://schemas.microsoft.com/office/drawing/2014/main" id="{AEDDD809-5D8A-867F-615F-9E1032B12F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grpSp>
        <p:nvGrpSpPr>
          <p:cNvPr id="3" name="组合 2">
            <a:extLst>
              <a:ext uri="{FF2B5EF4-FFF2-40B4-BE49-F238E27FC236}">
                <a16:creationId xmlns:a16="http://schemas.microsoft.com/office/drawing/2014/main" id="{2C6E2DE5-F6C5-E5F1-C418-1E1FB32F3A96}"/>
              </a:ext>
            </a:extLst>
          </p:cNvPr>
          <p:cNvGrpSpPr/>
          <p:nvPr/>
        </p:nvGrpSpPr>
        <p:grpSpPr>
          <a:xfrm>
            <a:off x="3096151" y="1330577"/>
            <a:ext cx="5354332" cy="4701729"/>
            <a:chOff x="5739" y="3231"/>
            <a:chExt cx="7113" cy="5988"/>
          </a:xfrm>
          <a:blipFill rotWithShape="1">
            <a:blip r:embed="rId9"/>
            <a:stretch>
              <a:fillRect/>
            </a:stretch>
          </a:blipFill>
        </p:grpSpPr>
        <p:grpSp>
          <p:nvGrpSpPr>
            <p:cNvPr id="4" name="组合 3">
              <a:extLst>
                <a:ext uri="{FF2B5EF4-FFF2-40B4-BE49-F238E27FC236}">
                  <a16:creationId xmlns:a16="http://schemas.microsoft.com/office/drawing/2014/main" id="{3F6DF6FE-E6A6-359D-8A53-77AF428902E2}"/>
                </a:ext>
              </a:extLst>
            </p:cNvPr>
            <p:cNvGrpSpPr/>
            <p:nvPr/>
          </p:nvGrpSpPr>
          <p:grpSpPr>
            <a:xfrm>
              <a:off x="6345" y="3231"/>
              <a:ext cx="6507" cy="5988"/>
              <a:chOff x="6976" y="3535"/>
              <a:chExt cx="5248" cy="4830"/>
            </a:xfrm>
            <a:grpFill/>
          </p:grpSpPr>
          <p:sp>
            <p:nvSpPr>
              <p:cNvPr id="43" name="任意多边形 6">
                <a:extLst>
                  <a:ext uri="{FF2B5EF4-FFF2-40B4-BE49-F238E27FC236}">
                    <a16:creationId xmlns:a16="http://schemas.microsoft.com/office/drawing/2014/main" id="{FB98B18E-426C-15FF-FD05-DBE9792088C4}"/>
                  </a:ext>
                </a:extLst>
              </p:cNvPr>
              <p:cNvSpPr/>
              <p:nvPr/>
            </p:nvSpPr>
            <p:spPr>
              <a:xfrm>
                <a:off x="8962" y="3535"/>
                <a:ext cx="1278" cy="1176"/>
              </a:xfrm>
              <a:custGeom>
                <a:avLst/>
                <a:gdLst/>
                <a:ahLst/>
                <a:cxnLst>
                  <a:cxn ang="3">
                    <a:pos x="hc" y="t"/>
                  </a:cxn>
                  <a:cxn ang="cd2">
                    <a:pos x="l" y="vc"/>
                  </a:cxn>
                  <a:cxn ang="cd4">
                    <a:pos x="hc" y="b"/>
                  </a:cxn>
                  <a:cxn ang="0">
                    <a:pos x="r" y="vc"/>
                  </a:cxn>
                </a:cxnLst>
                <a:rect l="l" t="t" r="r" b="b"/>
                <a:pathLst>
                  <a:path w="1278" h="1176">
                    <a:moveTo>
                      <a:pt x="639" y="0"/>
                    </a:moveTo>
                    <a:lnTo>
                      <a:pt x="1278" y="1176"/>
                    </a:lnTo>
                    <a:lnTo>
                      <a:pt x="0" y="1176"/>
                    </a:lnTo>
                    <a:lnTo>
                      <a:pt x="639"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任意多边形 9">
                <a:extLst>
                  <a:ext uri="{FF2B5EF4-FFF2-40B4-BE49-F238E27FC236}">
                    <a16:creationId xmlns:a16="http://schemas.microsoft.com/office/drawing/2014/main" id="{B15D4075-5462-B8A0-9CE0-2BCF602CB150}"/>
                  </a:ext>
                </a:extLst>
              </p:cNvPr>
              <p:cNvSpPr/>
              <p:nvPr/>
            </p:nvSpPr>
            <p:spPr>
              <a:xfrm>
                <a:off x="8300" y="4862"/>
                <a:ext cx="2601" cy="1067"/>
              </a:xfrm>
              <a:custGeom>
                <a:avLst/>
                <a:gdLst/>
                <a:ahLst/>
                <a:cxnLst>
                  <a:cxn ang="3">
                    <a:pos x="hc" y="t"/>
                  </a:cxn>
                  <a:cxn ang="cd2">
                    <a:pos x="l" y="vc"/>
                  </a:cxn>
                  <a:cxn ang="cd4">
                    <a:pos x="hc" y="b"/>
                  </a:cxn>
                  <a:cxn ang="0">
                    <a:pos x="r" y="vc"/>
                  </a:cxn>
                </a:cxnLst>
                <a:rect l="l" t="t" r="r" b="b"/>
                <a:pathLst>
                  <a:path w="2601" h="1067">
                    <a:moveTo>
                      <a:pt x="580" y="0"/>
                    </a:moveTo>
                    <a:lnTo>
                      <a:pt x="2022" y="0"/>
                    </a:lnTo>
                    <a:lnTo>
                      <a:pt x="2601" y="1067"/>
                    </a:lnTo>
                    <a:lnTo>
                      <a:pt x="0" y="1067"/>
                    </a:lnTo>
                    <a:lnTo>
                      <a:pt x="580"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任意多边形 10">
                <a:extLst>
                  <a:ext uri="{FF2B5EF4-FFF2-40B4-BE49-F238E27FC236}">
                    <a16:creationId xmlns:a16="http://schemas.microsoft.com/office/drawing/2014/main" id="{99853FB0-3C16-9729-5914-2E6DB939D19F}"/>
                  </a:ext>
                </a:extLst>
              </p:cNvPr>
              <p:cNvSpPr/>
              <p:nvPr/>
            </p:nvSpPr>
            <p:spPr>
              <a:xfrm>
                <a:off x="7638" y="6080"/>
                <a:ext cx="3925" cy="1067"/>
              </a:xfrm>
              <a:custGeom>
                <a:avLst/>
                <a:gdLst/>
                <a:ahLst/>
                <a:cxnLst>
                  <a:cxn ang="3">
                    <a:pos x="hc" y="t"/>
                  </a:cxn>
                  <a:cxn ang="cd2">
                    <a:pos x="l" y="vc"/>
                  </a:cxn>
                  <a:cxn ang="cd4">
                    <a:pos x="hc" y="b"/>
                  </a:cxn>
                  <a:cxn ang="0">
                    <a:pos x="r" y="vc"/>
                  </a:cxn>
                </a:cxnLst>
                <a:rect l="l" t="t" r="r" b="b"/>
                <a:pathLst>
                  <a:path w="3925" h="1067">
                    <a:moveTo>
                      <a:pt x="580" y="0"/>
                    </a:moveTo>
                    <a:lnTo>
                      <a:pt x="3345" y="0"/>
                    </a:lnTo>
                    <a:lnTo>
                      <a:pt x="3925" y="1067"/>
                    </a:lnTo>
                    <a:lnTo>
                      <a:pt x="0" y="1067"/>
                    </a:lnTo>
                    <a:lnTo>
                      <a:pt x="58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任意多边形 11">
                <a:extLst>
                  <a:ext uri="{FF2B5EF4-FFF2-40B4-BE49-F238E27FC236}">
                    <a16:creationId xmlns:a16="http://schemas.microsoft.com/office/drawing/2014/main" id="{116ADDCD-7F11-3CF5-50B1-44194C52EC9E}"/>
                  </a:ext>
                </a:extLst>
              </p:cNvPr>
              <p:cNvSpPr/>
              <p:nvPr/>
            </p:nvSpPr>
            <p:spPr>
              <a:xfrm>
                <a:off x="6976" y="7298"/>
                <a:ext cx="5248" cy="1067"/>
              </a:xfrm>
              <a:custGeom>
                <a:avLst/>
                <a:gdLst/>
                <a:ahLst/>
                <a:cxnLst>
                  <a:cxn ang="3">
                    <a:pos x="hc" y="t"/>
                  </a:cxn>
                  <a:cxn ang="cd2">
                    <a:pos x="l" y="vc"/>
                  </a:cxn>
                  <a:cxn ang="cd4">
                    <a:pos x="hc" y="b"/>
                  </a:cxn>
                  <a:cxn ang="0">
                    <a:pos x="r" y="vc"/>
                  </a:cxn>
                </a:cxnLst>
                <a:rect l="l" t="t" r="r" b="b"/>
                <a:pathLst>
                  <a:path w="5248" h="1067">
                    <a:moveTo>
                      <a:pt x="580" y="0"/>
                    </a:moveTo>
                    <a:lnTo>
                      <a:pt x="4668" y="0"/>
                    </a:lnTo>
                    <a:lnTo>
                      <a:pt x="5248" y="1067"/>
                    </a:lnTo>
                    <a:lnTo>
                      <a:pt x="0" y="1067"/>
                    </a:lnTo>
                    <a:lnTo>
                      <a:pt x="58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cxnSp>
          <p:nvCxnSpPr>
            <p:cNvPr id="42" name="直接箭头连接符 41">
              <a:extLst>
                <a:ext uri="{FF2B5EF4-FFF2-40B4-BE49-F238E27FC236}">
                  <a16:creationId xmlns:a16="http://schemas.microsoft.com/office/drawing/2014/main" id="{B4C1AB3A-8F7D-0216-26E0-43FA783B5785}"/>
                </a:ext>
              </a:extLst>
            </p:cNvPr>
            <p:cNvCxnSpPr/>
            <p:nvPr/>
          </p:nvCxnSpPr>
          <p:spPr>
            <a:xfrm flipH="1">
              <a:off x="5739" y="8557"/>
              <a:ext cx="845" cy="0"/>
            </a:xfrm>
            <a:prstGeom prst="straightConnector1">
              <a:avLst/>
            </a:prstGeom>
            <a:grpFill/>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cxnSp>
        <p:nvCxnSpPr>
          <p:cNvPr id="47" name="直接箭头连接符 46">
            <a:extLst>
              <a:ext uri="{FF2B5EF4-FFF2-40B4-BE49-F238E27FC236}">
                <a16:creationId xmlns:a16="http://schemas.microsoft.com/office/drawing/2014/main" id="{8404E0EC-E481-C6F7-AF59-65808CB4773A}"/>
              </a:ext>
            </a:extLst>
          </p:cNvPr>
          <p:cNvCxnSpPr/>
          <p:nvPr/>
        </p:nvCxnSpPr>
        <p:spPr>
          <a:xfrm>
            <a:off x="6275205" y="2082309"/>
            <a:ext cx="647065" cy="0"/>
          </a:xfrm>
          <a:prstGeom prst="straightConnector1">
            <a:avLst/>
          </a:prstGeom>
          <a:ln w="19050">
            <a:solidFill>
              <a:srgbClr val="8E5F30"/>
            </a:solidFill>
            <a:tailEnd type="arrow"/>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B9D84083-F4B1-B8A2-0E70-FFC1F3D68C18}"/>
              </a:ext>
            </a:extLst>
          </p:cNvPr>
          <p:cNvGrpSpPr/>
          <p:nvPr/>
        </p:nvGrpSpPr>
        <p:grpSpPr>
          <a:xfrm>
            <a:off x="5262880" y="1773555"/>
            <a:ext cx="4931410" cy="646430"/>
            <a:chOff x="-992" y="5676"/>
            <a:chExt cx="7766" cy="1018"/>
          </a:xfrm>
        </p:grpSpPr>
        <p:sp>
          <p:nvSpPr>
            <p:cNvPr id="49" name="文本框 48">
              <a:extLst>
                <a:ext uri="{FF2B5EF4-FFF2-40B4-BE49-F238E27FC236}">
                  <a16:creationId xmlns:a16="http://schemas.microsoft.com/office/drawing/2014/main" id="{4D8D5588-78BC-2163-81DB-6CCF2846D313}"/>
                </a:ext>
              </a:extLst>
            </p:cNvPr>
            <p:cNvSpPr txBox="1"/>
            <p:nvPr/>
          </p:nvSpPr>
          <p:spPr>
            <a:xfrm>
              <a:off x="2088" y="5676"/>
              <a:ext cx="4686" cy="1018"/>
            </a:xfrm>
            <a:prstGeom prst="rect">
              <a:avLst/>
            </a:prstGeom>
            <a:noFill/>
          </p:spPr>
          <p:txBody>
            <a:bodyPr wrap="square" rtlCol="0">
              <a:spAutoFit/>
            </a:bodyPr>
            <a:lstStyle/>
            <a:p>
              <a:pPr algn="ctr"/>
              <a:r>
                <a:rPr lang="zh-CN" altLang="en-US" dirty="0">
                  <a:solidFill>
                    <a:srgbClr val="639BBC"/>
                  </a:solidFill>
                </a:rPr>
                <a:t>利用</a:t>
              </a:r>
              <a:r>
                <a:rPr lang="en-US" altLang="zh-CN" dirty="0" err="1">
                  <a:solidFill>
                    <a:srgbClr val="639BBC"/>
                  </a:solidFill>
                </a:rPr>
                <a:t>Javascript</a:t>
              </a:r>
              <a:r>
                <a:rPr lang="zh-CN" altLang="en-US" dirty="0">
                  <a:solidFill>
                    <a:srgbClr val="639BBC"/>
                  </a:solidFill>
                </a:rPr>
                <a:t>实现扩展功能，如加载条等</a:t>
              </a:r>
            </a:p>
          </p:txBody>
        </p:sp>
        <p:sp>
          <p:nvSpPr>
            <p:cNvPr id="50" name="文本框 49">
              <a:extLst>
                <a:ext uri="{FF2B5EF4-FFF2-40B4-BE49-F238E27FC236}">
                  <a16:creationId xmlns:a16="http://schemas.microsoft.com/office/drawing/2014/main" id="{18398B32-1D6D-4664-02E8-90A61F55307B}"/>
                </a:ext>
              </a:extLst>
            </p:cNvPr>
            <p:cNvSpPr txBox="1"/>
            <p:nvPr/>
          </p:nvSpPr>
          <p:spPr>
            <a:xfrm>
              <a:off x="-992" y="5748"/>
              <a:ext cx="2326" cy="628"/>
            </a:xfrm>
            <a:prstGeom prst="rect">
              <a:avLst/>
            </a:prstGeom>
            <a:noFill/>
          </p:spPr>
          <p:txBody>
            <a:bodyPr wrap="square" rtlCol="0">
              <a:spAutoFit/>
            </a:bodyPr>
            <a:lstStyle/>
            <a:p>
              <a:pPr algn="ctr"/>
              <a:r>
                <a:rPr lang="en-US" altLang="zh-CN" sz="2000" b="1" dirty="0">
                  <a:solidFill>
                    <a:schemeClr val="bg1"/>
                  </a:solidFill>
                </a:rPr>
                <a:t>JS</a:t>
              </a:r>
              <a:endParaRPr lang="zh-CN" altLang="en-US" sz="2000" b="1" dirty="0">
                <a:solidFill>
                  <a:schemeClr val="bg1"/>
                </a:solidFill>
              </a:endParaRPr>
            </a:p>
          </p:txBody>
        </p:sp>
      </p:grpSp>
      <p:cxnSp>
        <p:nvCxnSpPr>
          <p:cNvPr id="51" name="直接箭头连接符 50">
            <a:extLst>
              <a:ext uri="{FF2B5EF4-FFF2-40B4-BE49-F238E27FC236}">
                <a16:creationId xmlns:a16="http://schemas.microsoft.com/office/drawing/2014/main" id="{F8313C25-19D5-7ABB-4FF8-47C9CD9AECB8}"/>
              </a:ext>
            </a:extLst>
          </p:cNvPr>
          <p:cNvCxnSpPr/>
          <p:nvPr/>
        </p:nvCxnSpPr>
        <p:spPr>
          <a:xfrm flipH="1">
            <a:off x="4464527" y="3208655"/>
            <a:ext cx="647065" cy="0"/>
          </a:xfrm>
          <a:prstGeom prst="straightConnector1">
            <a:avLst/>
          </a:prstGeom>
          <a:ln w="19050">
            <a:solidFill>
              <a:srgbClr val="8E5F30"/>
            </a:solidFill>
            <a:tailEnd type="arrow"/>
          </a:ln>
        </p:spPr>
        <p:style>
          <a:lnRef idx="1">
            <a:schemeClr val="accent1"/>
          </a:lnRef>
          <a:fillRef idx="0">
            <a:schemeClr val="accent1"/>
          </a:fillRef>
          <a:effectRef idx="0">
            <a:schemeClr val="accent1"/>
          </a:effectRef>
          <a:fontRef idx="minor">
            <a:schemeClr val="tx1"/>
          </a:fontRef>
        </p:style>
      </p:cxnSp>
      <p:grpSp>
        <p:nvGrpSpPr>
          <p:cNvPr id="52" name="组合 51">
            <a:extLst>
              <a:ext uri="{FF2B5EF4-FFF2-40B4-BE49-F238E27FC236}">
                <a16:creationId xmlns:a16="http://schemas.microsoft.com/office/drawing/2014/main" id="{876D00B6-C774-892D-9891-82AD88C71DFE}"/>
              </a:ext>
            </a:extLst>
          </p:cNvPr>
          <p:cNvGrpSpPr/>
          <p:nvPr/>
        </p:nvGrpSpPr>
        <p:grpSpPr>
          <a:xfrm>
            <a:off x="1326845" y="2875066"/>
            <a:ext cx="5413375" cy="708025"/>
            <a:chOff x="2182" y="6505"/>
            <a:chExt cx="8525" cy="1115"/>
          </a:xfrm>
        </p:grpSpPr>
        <p:sp>
          <p:nvSpPr>
            <p:cNvPr id="53" name="文本框 52">
              <a:extLst>
                <a:ext uri="{FF2B5EF4-FFF2-40B4-BE49-F238E27FC236}">
                  <a16:creationId xmlns:a16="http://schemas.microsoft.com/office/drawing/2014/main" id="{98CACFB1-55C8-E724-5465-04BD36626E76}"/>
                </a:ext>
              </a:extLst>
            </p:cNvPr>
            <p:cNvSpPr txBox="1"/>
            <p:nvPr/>
          </p:nvSpPr>
          <p:spPr>
            <a:xfrm>
              <a:off x="2182" y="6602"/>
              <a:ext cx="4686" cy="1018"/>
            </a:xfrm>
            <a:prstGeom prst="rect">
              <a:avLst/>
            </a:prstGeom>
            <a:noFill/>
          </p:spPr>
          <p:txBody>
            <a:bodyPr wrap="square" rtlCol="0">
              <a:spAutoFit/>
            </a:bodyPr>
            <a:lstStyle/>
            <a:p>
              <a:pPr algn="ctr"/>
              <a:r>
                <a:rPr lang="zh-CN" altLang="en-US" dirty="0">
                  <a:solidFill>
                    <a:srgbClr val="639BBC"/>
                  </a:solidFill>
                </a:rPr>
                <a:t>基于类</a:t>
              </a:r>
              <a:r>
                <a:rPr lang="en-US" altLang="zh-CN" dirty="0">
                  <a:solidFill>
                    <a:srgbClr val="639BBC"/>
                  </a:solidFill>
                </a:rPr>
                <a:t>bootstrap5</a:t>
              </a:r>
              <a:r>
                <a:rPr lang="zh-CN" altLang="en-US" dirty="0">
                  <a:solidFill>
                    <a:srgbClr val="639BBC"/>
                  </a:solidFill>
                </a:rPr>
                <a:t>的</a:t>
              </a:r>
              <a:r>
                <a:rPr lang="en-US" altLang="zh-CN" dirty="0" err="1">
                  <a:solidFill>
                    <a:srgbClr val="639BBC"/>
                  </a:solidFill>
                </a:rPr>
                <a:t>css</a:t>
              </a:r>
              <a:r>
                <a:rPr lang="zh-CN" altLang="en-US" dirty="0">
                  <a:solidFill>
                    <a:srgbClr val="639BBC"/>
                  </a:solidFill>
                </a:rPr>
                <a:t>框架来进行网页的设计与美化</a:t>
              </a:r>
            </a:p>
          </p:txBody>
        </p:sp>
        <p:sp>
          <p:nvSpPr>
            <p:cNvPr id="54" name="文本框 53">
              <a:extLst>
                <a:ext uri="{FF2B5EF4-FFF2-40B4-BE49-F238E27FC236}">
                  <a16:creationId xmlns:a16="http://schemas.microsoft.com/office/drawing/2014/main" id="{216AB194-0EAA-D02A-2C03-F13188638758}"/>
                </a:ext>
              </a:extLst>
            </p:cNvPr>
            <p:cNvSpPr txBox="1"/>
            <p:nvPr/>
          </p:nvSpPr>
          <p:spPr>
            <a:xfrm>
              <a:off x="8381" y="6505"/>
              <a:ext cx="2326" cy="1115"/>
            </a:xfrm>
            <a:prstGeom prst="rect">
              <a:avLst/>
            </a:prstGeom>
            <a:noFill/>
          </p:spPr>
          <p:txBody>
            <a:bodyPr wrap="square" rtlCol="0">
              <a:spAutoFit/>
            </a:bodyPr>
            <a:lstStyle/>
            <a:p>
              <a:pPr algn="ctr"/>
              <a:r>
                <a:rPr lang="en-US" altLang="zh-CN" sz="2000" b="1" dirty="0">
                  <a:solidFill>
                    <a:schemeClr val="bg1"/>
                  </a:solidFill>
                </a:rPr>
                <a:t>Paper </a:t>
              </a:r>
              <a:r>
                <a:rPr lang="en-US" altLang="zh-CN" sz="2000" b="1" dirty="0" err="1">
                  <a:solidFill>
                    <a:schemeClr val="bg1"/>
                  </a:solidFill>
                </a:rPr>
                <a:t>css</a:t>
              </a:r>
              <a:endParaRPr lang="en-US" altLang="zh-CN" sz="2000" b="1" dirty="0">
                <a:solidFill>
                  <a:schemeClr val="bg1"/>
                </a:solidFill>
              </a:endParaRPr>
            </a:p>
            <a:p>
              <a:pPr algn="ctr"/>
              <a:r>
                <a:rPr lang="zh-CN" altLang="en-US" sz="2000" b="1" dirty="0">
                  <a:solidFill>
                    <a:schemeClr val="bg1"/>
                  </a:solidFill>
                </a:rPr>
                <a:t>框架</a:t>
              </a:r>
            </a:p>
          </p:txBody>
        </p:sp>
      </p:grpSp>
      <p:cxnSp>
        <p:nvCxnSpPr>
          <p:cNvPr id="55" name="直接箭头连接符 54">
            <a:extLst>
              <a:ext uri="{FF2B5EF4-FFF2-40B4-BE49-F238E27FC236}">
                <a16:creationId xmlns:a16="http://schemas.microsoft.com/office/drawing/2014/main" id="{28D20AE9-41BF-8619-B2E0-74DB3F81187E}"/>
              </a:ext>
            </a:extLst>
          </p:cNvPr>
          <p:cNvCxnSpPr/>
          <p:nvPr/>
        </p:nvCxnSpPr>
        <p:spPr>
          <a:xfrm>
            <a:off x="7349146" y="4425829"/>
            <a:ext cx="647065" cy="0"/>
          </a:xfrm>
          <a:prstGeom prst="straightConnector1">
            <a:avLst/>
          </a:prstGeom>
          <a:ln w="19050">
            <a:solidFill>
              <a:srgbClr val="8E5F30"/>
            </a:solidFill>
            <a:tailEnd type="arrow"/>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B44FA104-932D-48A8-BE89-4B0AF0314FCF}"/>
              </a:ext>
            </a:extLst>
          </p:cNvPr>
          <p:cNvGrpSpPr/>
          <p:nvPr/>
        </p:nvGrpSpPr>
        <p:grpSpPr>
          <a:xfrm>
            <a:off x="5263078" y="4066949"/>
            <a:ext cx="5021580" cy="648335"/>
            <a:chOff x="-1963" y="6677"/>
            <a:chExt cx="7908" cy="1021"/>
          </a:xfrm>
        </p:grpSpPr>
        <p:sp>
          <p:nvSpPr>
            <p:cNvPr id="57" name="文本框 56">
              <a:extLst>
                <a:ext uri="{FF2B5EF4-FFF2-40B4-BE49-F238E27FC236}">
                  <a16:creationId xmlns:a16="http://schemas.microsoft.com/office/drawing/2014/main" id="{60538689-189B-6F06-ED71-F40826847DD0}"/>
                </a:ext>
              </a:extLst>
            </p:cNvPr>
            <p:cNvSpPr txBox="1"/>
            <p:nvPr/>
          </p:nvSpPr>
          <p:spPr>
            <a:xfrm>
              <a:off x="2365" y="6677"/>
              <a:ext cx="3580" cy="1018"/>
            </a:xfrm>
            <a:prstGeom prst="rect">
              <a:avLst/>
            </a:prstGeom>
            <a:noFill/>
          </p:spPr>
          <p:txBody>
            <a:bodyPr wrap="square" rtlCol="0">
              <a:spAutoFit/>
            </a:bodyPr>
            <a:lstStyle/>
            <a:p>
              <a:pPr algn="ctr"/>
              <a:r>
                <a:rPr lang="zh-CN" altLang="en-US" dirty="0">
                  <a:solidFill>
                    <a:srgbClr val="639BBC"/>
                  </a:solidFill>
                </a:rPr>
                <a:t>基于</a:t>
              </a:r>
              <a:r>
                <a:rPr lang="en-US" altLang="zh-CN" dirty="0">
                  <a:solidFill>
                    <a:srgbClr val="639BBC"/>
                  </a:solidFill>
                </a:rPr>
                <a:t>HTML</a:t>
              </a:r>
              <a:r>
                <a:rPr lang="zh-CN" altLang="en-US" dirty="0">
                  <a:solidFill>
                    <a:srgbClr val="639BBC"/>
                  </a:solidFill>
                </a:rPr>
                <a:t>构建网页基本内容</a:t>
              </a:r>
            </a:p>
          </p:txBody>
        </p:sp>
        <p:sp>
          <p:nvSpPr>
            <p:cNvPr id="58" name="文本框 57">
              <a:extLst>
                <a:ext uri="{FF2B5EF4-FFF2-40B4-BE49-F238E27FC236}">
                  <a16:creationId xmlns:a16="http://schemas.microsoft.com/office/drawing/2014/main" id="{DCD12ACF-C3D2-4A0C-5B59-A1CB096E00E2}"/>
                </a:ext>
              </a:extLst>
            </p:cNvPr>
            <p:cNvSpPr txBox="1"/>
            <p:nvPr/>
          </p:nvSpPr>
          <p:spPr>
            <a:xfrm>
              <a:off x="-1963" y="6777"/>
              <a:ext cx="2326" cy="921"/>
            </a:xfrm>
            <a:prstGeom prst="rect">
              <a:avLst/>
            </a:prstGeom>
            <a:noFill/>
          </p:spPr>
          <p:txBody>
            <a:bodyPr wrap="square" rtlCol="0">
              <a:spAutoFit/>
            </a:bodyPr>
            <a:lstStyle/>
            <a:p>
              <a:pPr algn="ctr"/>
              <a:r>
                <a:rPr lang="en-US" altLang="zh-CN" sz="3200" b="1" dirty="0">
                  <a:solidFill>
                    <a:schemeClr val="bg1"/>
                  </a:solidFill>
                </a:rPr>
                <a:t>HTML</a:t>
              </a:r>
              <a:endParaRPr lang="zh-CN" altLang="en-US" sz="3200" b="1" dirty="0">
                <a:solidFill>
                  <a:schemeClr val="bg1"/>
                </a:solidFill>
              </a:endParaRPr>
            </a:p>
          </p:txBody>
        </p:sp>
      </p:grpSp>
      <p:cxnSp>
        <p:nvCxnSpPr>
          <p:cNvPr id="59" name="直接箭头连接符 58">
            <a:extLst>
              <a:ext uri="{FF2B5EF4-FFF2-40B4-BE49-F238E27FC236}">
                <a16:creationId xmlns:a16="http://schemas.microsoft.com/office/drawing/2014/main" id="{3BE27D11-AF10-8454-FB81-424E0F88D93D}"/>
              </a:ext>
            </a:extLst>
          </p:cNvPr>
          <p:cNvCxnSpPr/>
          <p:nvPr/>
        </p:nvCxnSpPr>
        <p:spPr>
          <a:xfrm flipH="1">
            <a:off x="3348672" y="5503738"/>
            <a:ext cx="647065" cy="0"/>
          </a:xfrm>
          <a:prstGeom prst="straightConnector1">
            <a:avLst/>
          </a:prstGeom>
          <a:ln w="19050">
            <a:solidFill>
              <a:srgbClr val="8E5F30"/>
            </a:solidFill>
            <a:tailEnd type="arrow"/>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A7430793-69E4-9EBD-F12A-B095AC72E1D9}"/>
              </a:ext>
            </a:extLst>
          </p:cNvPr>
          <p:cNvGrpSpPr/>
          <p:nvPr/>
        </p:nvGrpSpPr>
        <p:grpSpPr>
          <a:xfrm>
            <a:off x="1082675" y="5102225"/>
            <a:ext cx="6182995" cy="646430"/>
            <a:chOff x="3123" y="7004"/>
            <a:chExt cx="9737" cy="1018"/>
          </a:xfrm>
        </p:grpSpPr>
        <p:sp>
          <p:nvSpPr>
            <p:cNvPr id="61" name="文本框 60">
              <a:extLst>
                <a:ext uri="{FF2B5EF4-FFF2-40B4-BE49-F238E27FC236}">
                  <a16:creationId xmlns:a16="http://schemas.microsoft.com/office/drawing/2014/main" id="{DF11531A-590A-6E4E-6F9B-99F65576E852}"/>
                </a:ext>
              </a:extLst>
            </p:cNvPr>
            <p:cNvSpPr txBox="1"/>
            <p:nvPr/>
          </p:nvSpPr>
          <p:spPr>
            <a:xfrm>
              <a:off x="3123" y="7004"/>
              <a:ext cx="3583" cy="1018"/>
            </a:xfrm>
            <a:prstGeom prst="rect">
              <a:avLst/>
            </a:prstGeom>
            <a:noFill/>
          </p:spPr>
          <p:txBody>
            <a:bodyPr wrap="square" rtlCol="0">
              <a:spAutoFit/>
            </a:bodyPr>
            <a:lstStyle/>
            <a:p>
              <a:pPr algn="ctr"/>
              <a:r>
                <a:rPr lang="zh-CN" altLang="en-US" dirty="0">
                  <a:solidFill>
                    <a:srgbClr val="639BBC"/>
                  </a:solidFill>
                </a:rPr>
                <a:t>使用了</a:t>
              </a:r>
              <a:r>
                <a:rPr lang="en-US" altLang="zh-CN" dirty="0">
                  <a:solidFill>
                    <a:srgbClr val="639BBC"/>
                  </a:solidFill>
                </a:rPr>
                <a:t>git</a:t>
              </a:r>
              <a:r>
                <a:rPr lang="zh-CN" altLang="en-US" dirty="0">
                  <a:solidFill>
                    <a:srgbClr val="639BBC"/>
                  </a:solidFill>
                </a:rPr>
                <a:t>工具对代码进行管理</a:t>
              </a:r>
            </a:p>
          </p:txBody>
        </p:sp>
        <p:sp>
          <p:nvSpPr>
            <p:cNvPr id="62" name="文本框 61">
              <a:extLst>
                <a:ext uri="{FF2B5EF4-FFF2-40B4-BE49-F238E27FC236}">
                  <a16:creationId xmlns:a16="http://schemas.microsoft.com/office/drawing/2014/main" id="{3144165B-7B5C-15D8-8346-3D46AFE78EF7}"/>
                </a:ext>
              </a:extLst>
            </p:cNvPr>
            <p:cNvSpPr txBox="1"/>
            <p:nvPr/>
          </p:nvSpPr>
          <p:spPr>
            <a:xfrm>
              <a:off x="9067" y="7198"/>
              <a:ext cx="3793" cy="824"/>
            </a:xfrm>
            <a:prstGeom prst="rect">
              <a:avLst/>
            </a:prstGeom>
            <a:noFill/>
          </p:spPr>
          <p:txBody>
            <a:bodyPr wrap="square" rtlCol="0">
              <a:spAutoFit/>
            </a:bodyPr>
            <a:lstStyle/>
            <a:p>
              <a:pPr algn="ctr"/>
              <a:r>
                <a:rPr lang="zh-CN" altLang="en-US" sz="2800" b="1" dirty="0">
                  <a:solidFill>
                    <a:schemeClr val="bg1"/>
                  </a:solidFill>
                </a:rPr>
                <a:t>代码管理工具</a:t>
              </a:r>
            </a:p>
          </p:txBody>
        </p:sp>
      </p:grpSp>
    </p:spTree>
    <p:extLst>
      <p:ext uri="{BB962C8B-B14F-4D97-AF65-F5344CB8AC3E}">
        <p14:creationId xmlns:p14="http://schemas.microsoft.com/office/powerpoint/2010/main" val="54538471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additive="base">
                                        <p:cTn id="14" dur="500" fill="hold"/>
                                        <p:tgtEl>
                                          <p:spTgt spid="48"/>
                                        </p:tgtEl>
                                        <p:attrNameLst>
                                          <p:attrName>ppt_x</p:attrName>
                                        </p:attrNameLst>
                                      </p:cBhvr>
                                      <p:tavLst>
                                        <p:tav tm="0">
                                          <p:val>
                                            <p:strVal val="#ppt_x"/>
                                          </p:val>
                                        </p:tav>
                                        <p:tav tm="100000">
                                          <p:val>
                                            <p:strVal val="#ppt_x"/>
                                          </p:val>
                                        </p:tav>
                                      </p:tavLst>
                                    </p:anim>
                                    <p:anim calcmode="lin" valueType="num">
                                      <p:cBhvr additive="base">
                                        <p:cTn id="15" dur="500" fill="hold"/>
                                        <p:tgtEl>
                                          <p:spTgt spid="48"/>
                                        </p:tgtEl>
                                        <p:attrNameLst>
                                          <p:attrName>ppt_y</p:attrName>
                                        </p:attrNameLst>
                                      </p:cBhvr>
                                      <p:tavLst>
                                        <p:tav tm="0">
                                          <p:val>
                                            <p:strVal val="1+#ppt_h/2"/>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1000"/>
                                        <p:tgtEl>
                                          <p:spTgt spid="51"/>
                                        </p:tgtEl>
                                      </p:cBhvr>
                                    </p:animEffect>
                                    <p:anim calcmode="lin" valueType="num">
                                      <p:cBhvr>
                                        <p:cTn id="24" dur="1000" fill="hold"/>
                                        <p:tgtEl>
                                          <p:spTgt spid="51"/>
                                        </p:tgtEl>
                                        <p:attrNameLst>
                                          <p:attrName>ppt_x</p:attrName>
                                        </p:attrNameLst>
                                      </p:cBhvr>
                                      <p:tavLst>
                                        <p:tav tm="0">
                                          <p:val>
                                            <p:strVal val="#ppt_x"/>
                                          </p:val>
                                        </p:tav>
                                        <p:tav tm="100000">
                                          <p:val>
                                            <p:strVal val="#ppt_x"/>
                                          </p:val>
                                        </p:tav>
                                      </p:tavLst>
                                    </p:anim>
                                    <p:anim calcmode="lin" valueType="num">
                                      <p:cBhvr>
                                        <p:cTn id="25" dur="1000" fill="hold"/>
                                        <p:tgtEl>
                                          <p:spTgt spid="51"/>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500" fill="hold"/>
                                        <p:tgtEl>
                                          <p:spTgt spid="52"/>
                                        </p:tgtEl>
                                        <p:attrNameLst>
                                          <p:attrName>ppt_x</p:attrName>
                                        </p:attrNameLst>
                                      </p:cBhvr>
                                      <p:tavLst>
                                        <p:tav tm="0">
                                          <p:val>
                                            <p:strVal val="#ppt_x"/>
                                          </p:val>
                                        </p:tav>
                                        <p:tav tm="100000">
                                          <p:val>
                                            <p:strVal val="#ppt_x"/>
                                          </p:val>
                                        </p:tav>
                                      </p:tavLst>
                                    </p:anim>
                                    <p:anim calcmode="lin" valueType="num">
                                      <p:cBhvr additive="base">
                                        <p:cTn id="29" dur="500" fill="hold"/>
                                        <p:tgtEl>
                                          <p:spTgt spid="52"/>
                                        </p:tgtEl>
                                        <p:attrNameLst>
                                          <p:attrName>ppt_y</p:attrName>
                                        </p:attrNameLst>
                                      </p:cBhvr>
                                      <p:tavLst>
                                        <p:tav tm="0">
                                          <p:val>
                                            <p:strVal val="1+#ppt_h/2"/>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1000"/>
                                        <p:tgtEl>
                                          <p:spTgt spid="55"/>
                                        </p:tgtEl>
                                      </p:cBhvr>
                                    </p:animEffect>
                                    <p:anim calcmode="lin" valueType="num">
                                      <p:cBhvr>
                                        <p:cTn id="33" dur="1000" fill="hold"/>
                                        <p:tgtEl>
                                          <p:spTgt spid="55"/>
                                        </p:tgtEl>
                                        <p:attrNameLst>
                                          <p:attrName>ppt_x</p:attrName>
                                        </p:attrNameLst>
                                      </p:cBhvr>
                                      <p:tavLst>
                                        <p:tav tm="0">
                                          <p:val>
                                            <p:strVal val="#ppt_x"/>
                                          </p:val>
                                        </p:tav>
                                        <p:tav tm="100000">
                                          <p:val>
                                            <p:strVal val="#ppt_x"/>
                                          </p:val>
                                        </p:tav>
                                      </p:tavLst>
                                    </p:anim>
                                    <p:anim calcmode="lin" valueType="num">
                                      <p:cBhvr>
                                        <p:cTn id="34" dur="1000" fill="hold"/>
                                        <p:tgtEl>
                                          <p:spTgt spid="55"/>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fill="hold"/>
                                        <p:tgtEl>
                                          <p:spTgt spid="56"/>
                                        </p:tgtEl>
                                        <p:attrNameLst>
                                          <p:attrName>ppt_x</p:attrName>
                                        </p:attrNameLst>
                                      </p:cBhvr>
                                      <p:tavLst>
                                        <p:tav tm="0">
                                          <p:val>
                                            <p:strVal val="#ppt_x"/>
                                          </p:val>
                                        </p:tav>
                                        <p:tav tm="100000">
                                          <p:val>
                                            <p:strVal val="#ppt_x"/>
                                          </p:val>
                                        </p:tav>
                                      </p:tavLst>
                                    </p:anim>
                                    <p:anim calcmode="lin" valueType="num">
                                      <p:cBhvr additive="base">
                                        <p:cTn id="38" dur="500" fill="hold"/>
                                        <p:tgtEl>
                                          <p:spTgt spid="56"/>
                                        </p:tgtEl>
                                        <p:attrNameLst>
                                          <p:attrName>ppt_y</p:attrName>
                                        </p:attrNameLst>
                                      </p:cBhvr>
                                      <p:tavLst>
                                        <p:tav tm="0">
                                          <p:val>
                                            <p:strVal val="1+#ppt_h/2"/>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1000"/>
                                        <p:tgtEl>
                                          <p:spTgt spid="59"/>
                                        </p:tgtEl>
                                      </p:cBhvr>
                                    </p:animEffect>
                                    <p:anim calcmode="lin" valueType="num">
                                      <p:cBhvr>
                                        <p:cTn id="42" dur="1000" fill="hold"/>
                                        <p:tgtEl>
                                          <p:spTgt spid="59"/>
                                        </p:tgtEl>
                                        <p:attrNameLst>
                                          <p:attrName>ppt_x</p:attrName>
                                        </p:attrNameLst>
                                      </p:cBhvr>
                                      <p:tavLst>
                                        <p:tav tm="0">
                                          <p:val>
                                            <p:strVal val="#ppt_x"/>
                                          </p:val>
                                        </p:tav>
                                        <p:tav tm="100000">
                                          <p:val>
                                            <p:strVal val="#ppt_x"/>
                                          </p:val>
                                        </p:tav>
                                      </p:tavLst>
                                    </p:anim>
                                    <p:anim calcmode="lin" valueType="num">
                                      <p:cBhvr>
                                        <p:cTn id="43" dur="1000" fill="hold"/>
                                        <p:tgtEl>
                                          <p:spTgt spid="59"/>
                                        </p:tgtEl>
                                        <p:attrNameLst>
                                          <p:attrName>ppt_y</p:attrName>
                                        </p:attrNameLst>
                                      </p:cBhvr>
                                      <p:tavLst>
                                        <p:tav tm="0">
                                          <p:val>
                                            <p:strVal val="#ppt_y+.1"/>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anim calcmode="lin" valueType="num">
                                      <p:cBhvr additive="base">
                                        <p:cTn id="46" dur="500" fill="hold"/>
                                        <p:tgtEl>
                                          <p:spTgt spid="60"/>
                                        </p:tgtEl>
                                        <p:attrNameLst>
                                          <p:attrName>ppt_x</p:attrName>
                                        </p:attrNameLst>
                                      </p:cBhvr>
                                      <p:tavLst>
                                        <p:tav tm="0">
                                          <p:val>
                                            <p:strVal val="#ppt_x"/>
                                          </p:val>
                                        </p:tav>
                                        <p:tav tm="100000">
                                          <p:val>
                                            <p:strVal val="#ppt_x"/>
                                          </p:val>
                                        </p:tav>
                                      </p:tavLst>
                                    </p:anim>
                                    <p:anim calcmode="lin" valueType="num">
                                      <p:cBhvr additive="base">
                                        <p:cTn id="4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flipH="1">
            <a:off x="-340472" y="-144689"/>
            <a:ext cx="2408758" cy="1505826"/>
            <a:chOff x="7038770" y="-365410"/>
            <a:chExt cx="6016113" cy="3760949"/>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32" name="PA_文本框 2"/>
          <p:cNvSpPr txBox="1"/>
          <p:nvPr>
            <p:custDataLst>
              <p:tags r:id="rId1"/>
            </p:custDataLst>
          </p:nvPr>
        </p:nvSpPr>
        <p:spPr>
          <a:xfrm>
            <a:off x="768417" y="416480"/>
            <a:ext cx="3392617"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技术的实践与挑战</a:t>
            </a:r>
          </a:p>
        </p:txBody>
      </p:sp>
      <p:sp>
        <p:nvSpPr>
          <p:cNvPr id="2" name="矩形 1">
            <a:extLst>
              <a:ext uri="{FF2B5EF4-FFF2-40B4-BE49-F238E27FC236}">
                <a16:creationId xmlns:a16="http://schemas.microsoft.com/office/drawing/2014/main" id="{9529A6D4-8E9D-9941-2B1A-2920B77B2B57}"/>
              </a:ext>
            </a:extLst>
          </p:cNvPr>
          <p:cNvSpPr/>
          <p:nvPr/>
        </p:nvSpPr>
        <p:spPr>
          <a:xfrm>
            <a:off x="584200" y="1109527"/>
            <a:ext cx="10985568" cy="5543551"/>
          </a:xfrm>
          <a:prstGeom prst="rect">
            <a:avLst/>
          </a:prstGeom>
          <a:noFill/>
          <a:ln w="28575" cap="flat" cmpd="sng" algn="ctr">
            <a:gradFill>
              <a:gsLst>
                <a:gs pos="0">
                  <a:srgbClr val="B88A4D"/>
                </a:gs>
                <a:gs pos="65000">
                  <a:srgbClr val="F3D8AC"/>
                </a:gs>
                <a:gs pos="100000">
                  <a:srgbClr val="D9AE70"/>
                </a:gs>
                <a:gs pos="34000">
                  <a:srgbClr val="FAD28C"/>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3" name="组合 2">
            <a:extLst>
              <a:ext uri="{FF2B5EF4-FFF2-40B4-BE49-F238E27FC236}">
                <a16:creationId xmlns:a16="http://schemas.microsoft.com/office/drawing/2014/main" id="{7FBDF5AD-99B2-9778-CE5D-29A14A6B275C}"/>
              </a:ext>
            </a:extLst>
          </p:cNvPr>
          <p:cNvGrpSpPr/>
          <p:nvPr/>
        </p:nvGrpSpPr>
        <p:grpSpPr>
          <a:xfrm flipH="1">
            <a:off x="9616364" y="5190503"/>
            <a:ext cx="2998725" cy="1874641"/>
            <a:chOff x="-853892" y="3469744"/>
            <a:chExt cx="6016112" cy="3760948"/>
          </a:xfrm>
        </p:grpSpPr>
        <p:pic>
          <p:nvPicPr>
            <p:cNvPr id="4" name="图片 3">
              <a:extLst>
                <a:ext uri="{FF2B5EF4-FFF2-40B4-BE49-F238E27FC236}">
                  <a16:creationId xmlns:a16="http://schemas.microsoft.com/office/drawing/2014/main" id="{AC4237E3-A1D5-EA0D-F1E0-45FA8BF19CCF}"/>
                </a:ext>
              </a:extLst>
            </p:cNvPr>
            <p:cNvPicPr>
              <a:picLocks noChangeAspect="1"/>
            </p:cNvPicPr>
            <p:nvPr/>
          </p:nvPicPr>
          <p:blipFill>
            <a:blip r:embed="rId7"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5" name="图片 4">
              <a:extLst>
                <a:ext uri="{FF2B5EF4-FFF2-40B4-BE49-F238E27FC236}">
                  <a16:creationId xmlns:a16="http://schemas.microsoft.com/office/drawing/2014/main" id="{B66D974B-9BC9-A73D-E6E1-81E9648E28B7}"/>
                </a:ext>
              </a:extLst>
            </p:cNvPr>
            <p:cNvPicPr>
              <a:picLocks noChangeAspect="1"/>
            </p:cNvPicPr>
            <p:nvPr/>
          </p:nvPicPr>
          <p:blipFill>
            <a:blip r:embed="rId8"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6" name="图片 5">
              <a:extLst>
                <a:ext uri="{FF2B5EF4-FFF2-40B4-BE49-F238E27FC236}">
                  <a16:creationId xmlns:a16="http://schemas.microsoft.com/office/drawing/2014/main" id="{5F58BCE2-E87C-3EC8-CF07-E01CB3445D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grpSp>
        <p:nvGrpSpPr>
          <p:cNvPr id="18" name="组合 17">
            <a:extLst>
              <a:ext uri="{FF2B5EF4-FFF2-40B4-BE49-F238E27FC236}">
                <a16:creationId xmlns:a16="http://schemas.microsoft.com/office/drawing/2014/main" id="{98A514BC-C728-B151-9D51-BCAFA4460E2B}"/>
              </a:ext>
            </a:extLst>
          </p:cNvPr>
          <p:cNvGrpSpPr/>
          <p:nvPr/>
        </p:nvGrpSpPr>
        <p:grpSpPr>
          <a:xfrm>
            <a:off x="7419114" y="5291070"/>
            <a:ext cx="3268913" cy="836172"/>
            <a:chOff x="7419114" y="5291070"/>
            <a:chExt cx="3268913" cy="836172"/>
          </a:xfrm>
        </p:grpSpPr>
        <p:sp>
          <p:nvSpPr>
            <p:cNvPr id="34" name="椭圆 33">
              <a:extLst>
                <a:ext uri="{FF2B5EF4-FFF2-40B4-BE49-F238E27FC236}">
                  <a16:creationId xmlns:a16="http://schemas.microsoft.com/office/drawing/2014/main" id="{2A24000B-9CF4-3B5E-E900-D410C774E3A9}"/>
                </a:ext>
              </a:extLst>
            </p:cNvPr>
            <p:cNvSpPr/>
            <p:nvPr/>
          </p:nvSpPr>
          <p:spPr>
            <a:xfrm>
              <a:off x="7419114" y="5477079"/>
              <a:ext cx="546543" cy="546543"/>
            </a:xfrm>
            <a:prstGeom prst="ellipse">
              <a:avLst/>
            </a:prstGeom>
            <a:solidFill>
              <a:srgbClr val="BF8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81E4B07D-9BE8-2962-5E6D-482C4A0B0DEA}"/>
                </a:ext>
              </a:extLst>
            </p:cNvPr>
            <p:cNvGrpSpPr/>
            <p:nvPr/>
          </p:nvGrpSpPr>
          <p:grpSpPr>
            <a:xfrm>
              <a:off x="8121861" y="5291070"/>
              <a:ext cx="2566166" cy="836172"/>
              <a:chOff x="7804979" y="1849884"/>
              <a:chExt cx="2566166" cy="836172"/>
            </a:xfrm>
          </p:grpSpPr>
          <p:sp>
            <p:nvSpPr>
              <p:cNvPr id="55" name="文本框 23">
                <a:extLst>
                  <a:ext uri="{FF2B5EF4-FFF2-40B4-BE49-F238E27FC236}">
                    <a16:creationId xmlns:a16="http://schemas.microsoft.com/office/drawing/2014/main" id="{78D4ED9C-DDB6-BD5A-ECD0-64AA20028300}"/>
                  </a:ext>
                </a:extLst>
              </p:cNvPr>
              <p:cNvSpPr txBox="1"/>
              <p:nvPr/>
            </p:nvSpPr>
            <p:spPr>
              <a:xfrm>
                <a:off x="7821611" y="1849884"/>
                <a:ext cx="2352007"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829283"/>
                    </a:solidFill>
                    <a:latin typeface="汉仪中宋简" panose="02010609000101010101" pitchFamily="49" charset="-122"/>
                    <a:ea typeface="汉仪中宋简" panose="02010609000101010101" pitchFamily="49" charset="-122"/>
                  </a:rPr>
                  <a:t>导航</a:t>
                </a:r>
              </a:p>
            </p:txBody>
          </p:sp>
          <p:sp>
            <p:nvSpPr>
              <p:cNvPr id="56" name="文本框 24">
                <a:extLst>
                  <a:ext uri="{FF2B5EF4-FFF2-40B4-BE49-F238E27FC236}">
                    <a16:creationId xmlns:a16="http://schemas.microsoft.com/office/drawing/2014/main" id="{E5F51462-FB2E-01DE-C492-D0A4F0288CA4}"/>
                  </a:ext>
                </a:extLst>
              </p:cNvPr>
              <p:cNvSpPr txBox="1"/>
              <p:nvPr/>
            </p:nvSpPr>
            <p:spPr>
              <a:xfrm>
                <a:off x="7804979" y="2115772"/>
                <a:ext cx="2566166" cy="570284"/>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调整导航位置，精简占用空间，并保留原有功能</a:t>
                </a:r>
                <a:endParaRPr lang="en-US" altLang="zh-CN"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grpSp>
      </p:grpSp>
      <p:grpSp>
        <p:nvGrpSpPr>
          <p:cNvPr id="17" name="组合 16">
            <a:extLst>
              <a:ext uri="{FF2B5EF4-FFF2-40B4-BE49-F238E27FC236}">
                <a16:creationId xmlns:a16="http://schemas.microsoft.com/office/drawing/2014/main" id="{7B5E47C4-426A-412B-9AA9-43353393D3D7}"/>
              </a:ext>
            </a:extLst>
          </p:cNvPr>
          <p:cNvGrpSpPr/>
          <p:nvPr/>
        </p:nvGrpSpPr>
        <p:grpSpPr>
          <a:xfrm>
            <a:off x="1791081" y="1659212"/>
            <a:ext cx="9248202" cy="1543271"/>
            <a:chOff x="1791081" y="1659212"/>
            <a:chExt cx="9248202" cy="1543271"/>
          </a:xfrm>
        </p:grpSpPr>
        <p:grpSp>
          <p:nvGrpSpPr>
            <p:cNvPr id="36" name="组合 35">
              <a:extLst>
                <a:ext uri="{FF2B5EF4-FFF2-40B4-BE49-F238E27FC236}">
                  <a16:creationId xmlns:a16="http://schemas.microsoft.com/office/drawing/2014/main" id="{29CC180F-737C-2FA0-A23D-5ECEA74314F0}"/>
                </a:ext>
              </a:extLst>
            </p:cNvPr>
            <p:cNvGrpSpPr/>
            <p:nvPr/>
          </p:nvGrpSpPr>
          <p:grpSpPr>
            <a:xfrm>
              <a:off x="8039543" y="2792815"/>
              <a:ext cx="204696" cy="204696"/>
              <a:chOff x="11061986" y="3286751"/>
              <a:chExt cx="276293" cy="276293"/>
            </a:xfrm>
          </p:grpSpPr>
          <p:sp>
            <p:nvSpPr>
              <p:cNvPr id="37" name="Freeform 73">
                <a:extLst>
                  <a:ext uri="{FF2B5EF4-FFF2-40B4-BE49-F238E27FC236}">
                    <a16:creationId xmlns:a16="http://schemas.microsoft.com/office/drawing/2014/main" id="{40FF734E-5F57-BAE3-6BCE-07940BBEF3EE}"/>
                  </a:ext>
                </a:extLst>
              </p:cNvPr>
              <p:cNvSpPr/>
              <p:nvPr/>
            </p:nvSpPr>
            <p:spPr>
              <a:xfrm>
                <a:off x="11061986" y="3286751"/>
                <a:ext cx="75685" cy="75685"/>
              </a:xfrm>
              <a:custGeom>
                <a:avLst/>
                <a:gdLst/>
                <a:ahLst/>
                <a:cxnLst>
                  <a:cxn ang="0">
                    <a:pos x="wd2" y="hd2"/>
                  </a:cxn>
                  <a:cxn ang="5400000">
                    <a:pos x="wd2" y="hd2"/>
                  </a:cxn>
                  <a:cxn ang="10800000">
                    <a:pos x="wd2" y="hd2"/>
                  </a:cxn>
                  <a:cxn ang="16200000">
                    <a:pos x="wd2" y="hd2"/>
                  </a:cxn>
                </a:cxnLst>
                <a:rect l="0" t="0" r="r" b="b"/>
                <a:pathLst>
                  <a:path w="21600" h="21600" extrusionOk="0">
                    <a:moveTo>
                      <a:pt x="21600" y="8588"/>
                    </a:moveTo>
                    <a:lnTo>
                      <a:pt x="13012" y="0"/>
                    </a:lnTo>
                    <a:lnTo>
                      <a:pt x="0" y="12752"/>
                    </a:lnTo>
                    <a:lnTo>
                      <a:pt x="8588" y="21600"/>
                    </a:lnTo>
                    <a:lnTo>
                      <a:pt x="21600" y="8588"/>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38" name="Freeform 74">
                <a:extLst>
                  <a:ext uri="{FF2B5EF4-FFF2-40B4-BE49-F238E27FC236}">
                    <a16:creationId xmlns:a16="http://schemas.microsoft.com/office/drawing/2014/main" id="{7B6C290B-4C25-0D12-EAD5-DF09F42662D3}"/>
                  </a:ext>
                </a:extLst>
              </p:cNvPr>
              <p:cNvSpPr/>
              <p:nvPr/>
            </p:nvSpPr>
            <p:spPr>
              <a:xfrm>
                <a:off x="11289038" y="3512891"/>
                <a:ext cx="49241" cy="50153"/>
              </a:xfrm>
              <a:custGeom>
                <a:avLst/>
                <a:gdLst/>
                <a:ahLst/>
                <a:cxnLst>
                  <a:cxn ang="0">
                    <a:pos x="wd2" y="hd2"/>
                  </a:cxn>
                  <a:cxn ang="5400000">
                    <a:pos x="wd2" y="hd2"/>
                  </a:cxn>
                  <a:cxn ang="10800000">
                    <a:pos x="wd2" y="hd2"/>
                  </a:cxn>
                  <a:cxn ang="16200000">
                    <a:pos x="wd2" y="hd2"/>
                  </a:cxn>
                </a:cxnLst>
                <a:rect l="0" t="0" r="r" b="b"/>
                <a:pathLst>
                  <a:path w="21600" h="21600" extrusionOk="0">
                    <a:moveTo>
                      <a:pt x="19600" y="0"/>
                    </a:moveTo>
                    <a:lnTo>
                      <a:pt x="0" y="19636"/>
                    </a:lnTo>
                    <a:lnTo>
                      <a:pt x="21600" y="21600"/>
                    </a:lnTo>
                    <a:lnTo>
                      <a:pt x="19600" y="0"/>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39" name="Freeform 75">
                <a:extLst>
                  <a:ext uri="{FF2B5EF4-FFF2-40B4-BE49-F238E27FC236}">
                    <a16:creationId xmlns:a16="http://schemas.microsoft.com/office/drawing/2014/main" id="{82B15F41-B675-FFB8-4044-731AC01C528D}"/>
                  </a:ext>
                </a:extLst>
              </p:cNvPr>
              <p:cNvSpPr/>
              <p:nvPr/>
            </p:nvSpPr>
            <p:spPr>
              <a:xfrm>
                <a:off x="11219737" y="3286751"/>
                <a:ext cx="118542" cy="118542"/>
              </a:xfrm>
              <a:custGeom>
                <a:avLst/>
                <a:gdLst/>
                <a:ahLst/>
                <a:cxnLst>
                  <a:cxn ang="0">
                    <a:pos x="wd2" y="hd2"/>
                  </a:cxn>
                  <a:cxn ang="5400000">
                    <a:pos x="wd2" y="hd2"/>
                  </a:cxn>
                  <a:cxn ang="10800000">
                    <a:pos x="wd2" y="hd2"/>
                  </a:cxn>
                  <a:cxn ang="16200000">
                    <a:pos x="wd2" y="hd2"/>
                  </a:cxn>
                </a:cxnLst>
                <a:rect l="0" t="0" r="r" b="b"/>
                <a:pathLst>
                  <a:path w="21600" h="21600" extrusionOk="0">
                    <a:moveTo>
                      <a:pt x="21600" y="8142"/>
                    </a:moveTo>
                    <a:lnTo>
                      <a:pt x="13292" y="0"/>
                    </a:lnTo>
                    <a:lnTo>
                      <a:pt x="9471" y="3822"/>
                    </a:lnTo>
                    <a:lnTo>
                      <a:pt x="12129" y="6646"/>
                    </a:lnTo>
                    <a:lnTo>
                      <a:pt x="10634" y="8142"/>
                    </a:lnTo>
                    <a:lnTo>
                      <a:pt x="7809" y="5483"/>
                    </a:lnTo>
                    <a:lnTo>
                      <a:pt x="4652" y="8640"/>
                    </a:lnTo>
                    <a:lnTo>
                      <a:pt x="7477" y="11298"/>
                    </a:lnTo>
                    <a:lnTo>
                      <a:pt x="5815" y="12960"/>
                    </a:lnTo>
                    <a:lnTo>
                      <a:pt x="3157" y="10135"/>
                    </a:lnTo>
                    <a:lnTo>
                      <a:pt x="0" y="13292"/>
                    </a:lnTo>
                    <a:lnTo>
                      <a:pt x="8308" y="21600"/>
                    </a:lnTo>
                    <a:lnTo>
                      <a:pt x="21600" y="8142"/>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40" name="Freeform 76">
                <a:extLst>
                  <a:ext uri="{FF2B5EF4-FFF2-40B4-BE49-F238E27FC236}">
                    <a16:creationId xmlns:a16="http://schemas.microsoft.com/office/drawing/2014/main" id="{ED517276-2A82-D420-EF17-6BC0B003116E}"/>
                  </a:ext>
                </a:extLst>
              </p:cNvPr>
              <p:cNvSpPr/>
              <p:nvPr/>
            </p:nvSpPr>
            <p:spPr>
              <a:xfrm>
                <a:off x="11061986" y="3443590"/>
                <a:ext cx="118542" cy="119454"/>
              </a:xfrm>
              <a:custGeom>
                <a:avLst/>
                <a:gdLst/>
                <a:ahLst/>
                <a:cxnLst>
                  <a:cxn ang="0">
                    <a:pos x="wd2" y="hd2"/>
                  </a:cxn>
                  <a:cxn ang="5400000">
                    <a:pos x="wd2" y="hd2"/>
                  </a:cxn>
                  <a:cxn ang="10800000">
                    <a:pos x="wd2" y="hd2"/>
                  </a:cxn>
                  <a:cxn ang="16200000">
                    <a:pos x="wd2" y="hd2"/>
                  </a:cxn>
                </a:cxnLst>
                <a:rect l="0" t="0" r="r" b="b"/>
                <a:pathLst>
                  <a:path w="21600" h="21600" extrusionOk="0">
                    <a:moveTo>
                      <a:pt x="16117" y="2803"/>
                    </a:moveTo>
                    <a:lnTo>
                      <a:pt x="13458" y="0"/>
                    </a:lnTo>
                    <a:lnTo>
                      <a:pt x="10302" y="3133"/>
                    </a:lnTo>
                    <a:lnTo>
                      <a:pt x="12960" y="5936"/>
                    </a:lnTo>
                    <a:lnTo>
                      <a:pt x="11465" y="7420"/>
                    </a:lnTo>
                    <a:lnTo>
                      <a:pt x="8640" y="4782"/>
                    </a:lnTo>
                    <a:lnTo>
                      <a:pt x="5483" y="7915"/>
                    </a:lnTo>
                    <a:lnTo>
                      <a:pt x="8308" y="10553"/>
                    </a:lnTo>
                    <a:lnTo>
                      <a:pt x="6646" y="12202"/>
                    </a:lnTo>
                    <a:lnTo>
                      <a:pt x="3988" y="9398"/>
                    </a:lnTo>
                    <a:lnTo>
                      <a:pt x="0" y="13356"/>
                    </a:lnTo>
                    <a:lnTo>
                      <a:pt x="8308" y="21600"/>
                    </a:lnTo>
                    <a:lnTo>
                      <a:pt x="21600" y="8244"/>
                    </a:lnTo>
                    <a:lnTo>
                      <a:pt x="16117" y="2803"/>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41" name="Freeform 77">
                <a:extLst>
                  <a:ext uri="{FF2B5EF4-FFF2-40B4-BE49-F238E27FC236}">
                    <a16:creationId xmlns:a16="http://schemas.microsoft.com/office/drawing/2014/main" id="{78FE0B4E-D5C0-8608-C346-D8B2F5413033}"/>
                  </a:ext>
                </a:extLst>
              </p:cNvPr>
              <p:cNvSpPr/>
              <p:nvPr/>
            </p:nvSpPr>
            <p:spPr>
              <a:xfrm>
                <a:off x="11107579" y="3331432"/>
                <a:ext cx="211551" cy="211551"/>
              </a:xfrm>
              <a:custGeom>
                <a:avLst/>
                <a:gdLst/>
                <a:ahLst/>
                <a:cxnLst>
                  <a:cxn ang="0">
                    <a:pos x="wd2" y="hd2"/>
                  </a:cxn>
                  <a:cxn ang="5400000">
                    <a:pos x="wd2" y="hd2"/>
                  </a:cxn>
                  <a:cxn ang="10800000">
                    <a:pos x="wd2" y="hd2"/>
                  </a:cxn>
                  <a:cxn ang="16200000">
                    <a:pos x="wd2" y="hd2"/>
                  </a:cxn>
                </a:cxnLst>
                <a:rect l="0" t="0" r="r" b="b"/>
                <a:pathLst>
                  <a:path w="21600" h="21600" extrusionOk="0">
                    <a:moveTo>
                      <a:pt x="4655" y="0"/>
                    </a:moveTo>
                    <a:lnTo>
                      <a:pt x="0" y="4655"/>
                    </a:lnTo>
                    <a:lnTo>
                      <a:pt x="16945" y="21600"/>
                    </a:lnTo>
                    <a:lnTo>
                      <a:pt x="21600" y="17038"/>
                    </a:lnTo>
                    <a:lnTo>
                      <a:pt x="4655" y="0"/>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grpSp>
        <p:sp>
          <p:nvSpPr>
            <p:cNvPr id="33" name="椭圆 32">
              <a:extLst>
                <a:ext uri="{FF2B5EF4-FFF2-40B4-BE49-F238E27FC236}">
                  <a16:creationId xmlns:a16="http://schemas.microsoft.com/office/drawing/2014/main" id="{F9F3BF83-8EE6-FF29-E265-2B6329D26638}"/>
                </a:ext>
              </a:extLst>
            </p:cNvPr>
            <p:cNvSpPr/>
            <p:nvPr/>
          </p:nvSpPr>
          <p:spPr>
            <a:xfrm>
              <a:off x="7865221" y="2622753"/>
              <a:ext cx="546543" cy="546543"/>
            </a:xfrm>
            <a:prstGeom prst="ellipse">
              <a:avLst/>
            </a:pr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1" name="组合 50">
              <a:extLst>
                <a:ext uri="{FF2B5EF4-FFF2-40B4-BE49-F238E27FC236}">
                  <a16:creationId xmlns:a16="http://schemas.microsoft.com/office/drawing/2014/main" id="{11B71F12-55C6-7C29-C727-EC83F0FA32D6}"/>
                </a:ext>
              </a:extLst>
            </p:cNvPr>
            <p:cNvGrpSpPr/>
            <p:nvPr/>
          </p:nvGrpSpPr>
          <p:grpSpPr>
            <a:xfrm>
              <a:off x="8567968" y="2366311"/>
              <a:ext cx="2471315" cy="836172"/>
              <a:chOff x="7804979" y="1849884"/>
              <a:chExt cx="2471315" cy="836172"/>
            </a:xfrm>
          </p:grpSpPr>
          <p:sp>
            <p:nvSpPr>
              <p:cNvPr id="52" name="文本框 23">
                <a:extLst>
                  <a:ext uri="{FF2B5EF4-FFF2-40B4-BE49-F238E27FC236}">
                    <a16:creationId xmlns:a16="http://schemas.microsoft.com/office/drawing/2014/main" id="{11F7704F-B619-A00E-875E-28ACFEF0AD7E}"/>
                  </a:ext>
                </a:extLst>
              </p:cNvPr>
              <p:cNvSpPr txBox="1"/>
              <p:nvPr/>
            </p:nvSpPr>
            <p:spPr>
              <a:xfrm>
                <a:off x="7821611" y="1849884"/>
                <a:ext cx="235200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829283"/>
                    </a:solidFill>
                    <a:latin typeface="汉仪中宋简" panose="02010609000101010101" pitchFamily="49" charset="-122"/>
                    <a:ea typeface="汉仪中宋简" panose="02010609000101010101" pitchFamily="49" charset="-122"/>
                  </a:rPr>
                  <a:t>个性化指针</a:t>
                </a:r>
              </a:p>
            </p:txBody>
          </p:sp>
          <p:sp>
            <p:nvSpPr>
              <p:cNvPr id="53" name="文本框 24">
                <a:extLst>
                  <a:ext uri="{FF2B5EF4-FFF2-40B4-BE49-F238E27FC236}">
                    <a16:creationId xmlns:a16="http://schemas.microsoft.com/office/drawing/2014/main" id="{246F98FD-16B2-E71F-11FF-B9063A2A7404}"/>
                  </a:ext>
                </a:extLst>
              </p:cNvPr>
              <p:cNvSpPr txBox="1"/>
              <p:nvPr/>
            </p:nvSpPr>
            <p:spPr>
              <a:xfrm>
                <a:off x="7804979" y="2115772"/>
                <a:ext cx="2471315" cy="570284"/>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采用猫爪的个性化指针，并附有猫猫名的点击特效</a:t>
                </a:r>
                <a:endParaRPr lang="en-US" altLang="zh-CN"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grpSp>
        <p:grpSp>
          <p:nvGrpSpPr>
            <p:cNvPr id="16" name="组合 15">
              <a:extLst>
                <a:ext uri="{FF2B5EF4-FFF2-40B4-BE49-F238E27FC236}">
                  <a16:creationId xmlns:a16="http://schemas.microsoft.com/office/drawing/2014/main" id="{8DCB3FAA-F9D3-BE9A-2E74-6692E8365D98}"/>
                </a:ext>
              </a:extLst>
            </p:cNvPr>
            <p:cNvGrpSpPr/>
            <p:nvPr/>
          </p:nvGrpSpPr>
          <p:grpSpPr>
            <a:xfrm>
              <a:off x="1791081" y="1659212"/>
              <a:ext cx="3188619" cy="836172"/>
              <a:chOff x="1791081" y="1659212"/>
              <a:chExt cx="3188619" cy="836172"/>
            </a:xfrm>
          </p:grpSpPr>
          <p:sp>
            <p:nvSpPr>
              <p:cNvPr id="26" name="椭圆 25">
                <a:extLst>
                  <a:ext uri="{FF2B5EF4-FFF2-40B4-BE49-F238E27FC236}">
                    <a16:creationId xmlns:a16="http://schemas.microsoft.com/office/drawing/2014/main" id="{E1D57A21-5A3C-E8C5-7861-5A22DEA36B6F}"/>
                  </a:ext>
                </a:extLst>
              </p:cNvPr>
              <p:cNvSpPr/>
              <p:nvPr/>
            </p:nvSpPr>
            <p:spPr>
              <a:xfrm>
                <a:off x="4433157" y="1915654"/>
                <a:ext cx="546543" cy="546543"/>
              </a:xfrm>
              <a:prstGeom prst="ellipse">
                <a:avLst/>
              </a:prstGeom>
              <a:solidFill>
                <a:srgbClr val="BF8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B418A65C-3998-B635-4322-98A705484B01}"/>
                  </a:ext>
                </a:extLst>
              </p:cNvPr>
              <p:cNvGrpSpPr/>
              <p:nvPr/>
            </p:nvGrpSpPr>
            <p:grpSpPr>
              <a:xfrm>
                <a:off x="4614143" y="2060307"/>
                <a:ext cx="204046" cy="233306"/>
                <a:chOff x="8319129" y="3286751"/>
                <a:chExt cx="241642" cy="276293"/>
              </a:xfrm>
            </p:grpSpPr>
            <p:sp>
              <p:nvSpPr>
                <p:cNvPr id="43" name="Freeform 84">
                  <a:extLst>
                    <a:ext uri="{FF2B5EF4-FFF2-40B4-BE49-F238E27FC236}">
                      <a16:creationId xmlns:a16="http://schemas.microsoft.com/office/drawing/2014/main" id="{2020620B-6E82-4049-763D-CC63A58EB6C7}"/>
                    </a:ext>
                  </a:extLst>
                </p:cNvPr>
                <p:cNvSpPr/>
                <p:nvPr/>
              </p:nvSpPr>
              <p:spPr>
                <a:xfrm>
                  <a:off x="8401196" y="3286751"/>
                  <a:ext cx="159575" cy="159575"/>
                </a:xfrm>
                <a:custGeom>
                  <a:avLst/>
                  <a:gdLst/>
                  <a:ahLst/>
                  <a:cxnLst>
                    <a:cxn ang="0">
                      <a:pos x="wd2" y="hd2"/>
                    </a:cxn>
                    <a:cxn ang="5400000">
                      <a:pos x="wd2" y="hd2"/>
                    </a:cxn>
                    <a:cxn ang="10800000">
                      <a:pos x="wd2" y="hd2"/>
                    </a:cxn>
                    <a:cxn ang="16200000">
                      <a:pos x="wd2" y="hd2"/>
                    </a:cxn>
                  </a:cxnLst>
                  <a:rect l="0" t="0" r="r" b="b"/>
                  <a:pathLst>
                    <a:path w="21600" h="21600" extrusionOk="0">
                      <a:moveTo>
                        <a:pt x="1728" y="15429"/>
                      </a:moveTo>
                      <a:lnTo>
                        <a:pt x="0" y="21600"/>
                      </a:lnTo>
                      <a:lnTo>
                        <a:pt x="6171" y="19872"/>
                      </a:lnTo>
                      <a:lnTo>
                        <a:pt x="5801" y="19872"/>
                      </a:lnTo>
                      <a:lnTo>
                        <a:pt x="21600" y="4320"/>
                      </a:lnTo>
                      <a:lnTo>
                        <a:pt x="17157" y="0"/>
                      </a:lnTo>
                      <a:lnTo>
                        <a:pt x="1728" y="15429"/>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44" name="Freeform 85">
                  <a:extLst>
                    <a:ext uri="{FF2B5EF4-FFF2-40B4-BE49-F238E27FC236}">
                      <a16:creationId xmlns:a16="http://schemas.microsoft.com/office/drawing/2014/main" id="{948DC184-0DF8-63FB-AB43-94B03C3D1437}"/>
                    </a:ext>
                  </a:extLst>
                </p:cNvPr>
                <p:cNvSpPr/>
                <p:nvPr/>
              </p:nvSpPr>
              <p:spPr>
                <a:xfrm>
                  <a:off x="8319129" y="3316842"/>
                  <a:ext cx="211551" cy="246202"/>
                </a:xfrm>
                <a:custGeom>
                  <a:avLst/>
                  <a:gdLst/>
                  <a:ahLst/>
                  <a:cxnLst>
                    <a:cxn ang="0">
                      <a:pos x="wd2" y="hd2"/>
                    </a:cxn>
                    <a:cxn ang="5400000">
                      <a:pos x="wd2" y="hd2"/>
                    </a:cxn>
                    <a:cxn ang="10800000">
                      <a:pos x="wd2" y="hd2"/>
                    </a:cxn>
                    <a:cxn ang="16200000">
                      <a:pos x="wd2" y="hd2"/>
                    </a:cxn>
                  </a:cxnLst>
                  <a:rect l="0" t="0" r="r" b="b"/>
                  <a:pathLst>
                    <a:path w="21600" h="21600" extrusionOk="0">
                      <a:moveTo>
                        <a:pt x="18528" y="14160"/>
                      </a:moveTo>
                      <a:lnTo>
                        <a:pt x="13034" y="14160"/>
                      </a:lnTo>
                      <a:lnTo>
                        <a:pt x="13034" y="18720"/>
                      </a:lnTo>
                      <a:lnTo>
                        <a:pt x="3352" y="18720"/>
                      </a:lnTo>
                      <a:lnTo>
                        <a:pt x="3352" y="2640"/>
                      </a:lnTo>
                      <a:lnTo>
                        <a:pt x="10614" y="2640"/>
                      </a:lnTo>
                      <a:lnTo>
                        <a:pt x="13686" y="0"/>
                      </a:lnTo>
                      <a:lnTo>
                        <a:pt x="0" y="0"/>
                      </a:lnTo>
                      <a:lnTo>
                        <a:pt x="0" y="21600"/>
                      </a:lnTo>
                      <a:lnTo>
                        <a:pt x="16293" y="21600"/>
                      </a:lnTo>
                      <a:lnTo>
                        <a:pt x="21600" y="16800"/>
                      </a:lnTo>
                      <a:lnTo>
                        <a:pt x="21600" y="6240"/>
                      </a:lnTo>
                      <a:lnTo>
                        <a:pt x="18528" y="9040"/>
                      </a:lnTo>
                      <a:lnTo>
                        <a:pt x="18528" y="14160"/>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grpSp>
          <p:grpSp>
            <p:nvGrpSpPr>
              <p:cNvPr id="57" name="组合 56">
                <a:extLst>
                  <a:ext uri="{FF2B5EF4-FFF2-40B4-BE49-F238E27FC236}">
                    <a16:creationId xmlns:a16="http://schemas.microsoft.com/office/drawing/2014/main" id="{CC00CCA0-214E-D351-A22F-73D2A37DAE28}"/>
                  </a:ext>
                </a:extLst>
              </p:cNvPr>
              <p:cNvGrpSpPr/>
              <p:nvPr/>
            </p:nvGrpSpPr>
            <p:grpSpPr>
              <a:xfrm>
                <a:off x="1791081" y="1659212"/>
                <a:ext cx="2533720" cy="836172"/>
                <a:chOff x="7854211" y="1849884"/>
                <a:chExt cx="2533720" cy="836172"/>
              </a:xfrm>
            </p:grpSpPr>
            <p:sp>
              <p:nvSpPr>
                <p:cNvPr id="58" name="文本框 23">
                  <a:extLst>
                    <a:ext uri="{FF2B5EF4-FFF2-40B4-BE49-F238E27FC236}">
                      <a16:creationId xmlns:a16="http://schemas.microsoft.com/office/drawing/2014/main" id="{08CA4718-BB4B-C495-8A12-9584CFFDA24F}"/>
                    </a:ext>
                  </a:extLst>
                </p:cNvPr>
                <p:cNvSpPr txBox="1"/>
                <p:nvPr/>
              </p:nvSpPr>
              <p:spPr>
                <a:xfrm>
                  <a:off x="8035924" y="1849884"/>
                  <a:ext cx="2352007"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dirty="0" err="1">
                      <a:solidFill>
                        <a:srgbClr val="829283"/>
                      </a:solidFill>
                      <a:latin typeface="汉仪中宋简" panose="02010609000101010101" pitchFamily="49" charset="-122"/>
                      <a:ea typeface="汉仪中宋简" panose="02010609000101010101" pitchFamily="49" charset="-122"/>
                    </a:rPr>
                    <a:t>css</a:t>
                  </a:r>
                  <a:r>
                    <a:rPr lang="zh-CN" altLang="en-US" sz="1600" dirty="0">
                      <a:solidFill>
                        <a:srgbClr val="829283"/>
                      </a:solidFill>
                      <a:latin typeface="汉仪中宋简" panose="02010609000101010101" pitchFamily="49" charset="-122"/>
                      <a:ea typeface="汉仪中宋简" panose="02010609000101010101" pitchFamily="49" charset="-122"/>
                    </a:rPr>
                    <a:t>框架定制化</a:t>
                  </a:r>
                </a:p>
              </p:txBody>
            </p:sp>
            <p:sp>
              <p:nvSpPr>
                <p:cNvPr id="59" name="文本框 24">
                  <a:extLst>
                    <a:ext uri="{FF2B5EF4-FFF2-40B4-BE49-F238E27FC236}">
                      <a16:creationId xmlns:a16="http://schemas.microsoft.com/office/drawing/2014/main" id="{B489FE2C-A3E1-0C67-65CC-1E3A8F516153}"/>
                    </a:ext>
                  </a:extLst>
                </p:cNvPr>
                <p:cNvSpPr txBox="1"/>
                <p:nvPr/>
              </p:nvSpPr>
              <p:spPr>
                <a:xfrm>
                  <a:off x="7854211" y="2115772"/>
                  <a:ext cx="2516933" cy="570284"/>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r">
                    <a:lnSpc>
                      <a:spcPct val="150000"/>
                    </a:lnSpc>
                  </a:pP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改变了</a:t>
                  </a:r>
                  <a:r>
                    <a:rPr lang="en-US" altLang="zh-CN" sz="1100" dirty="0" err="1">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css</a:t>
                  </a: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框架的字体、组件格式、布局方法，使其更符合本项目设计需要</a:t>
                  </a:r>
                  <a:endParaRPr lang="en-US" altLang="zh-CN"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grpSp>
        </p:grpSp>
      </p:grpSp>
      <p:grpSp>
        <p:nvGrpSpPr>
          <p:cNvPr id="15" name="组合 14">
            <a:extLst>
              <a:ext uri="{FF2B5EF4-FFF2-40B4-BE49-F238E27FC236}">
                <a16:creationId xmlns:a16="http://schemas.microsoft.com/office/drawing/2014/main" id="{15896614-225C-68CA-3932-95267F8171ED}"/>
              </a:ext>
            </a:extLst>
          </p:cNvPr>
          <p:cNvGrpSpPr/>
          <p:nvPr/>
        </p:nvGrpSpPr>
        <p:grpSpPr>
          <a:xfrm>
            <a:off x="1158696" y="4399759"/>
            <a:ext cx="3237851" cy="836172"/>
            <a:chOff x="1277662" y="4953358"/>
            <a:chExt cx="3237851" cy="836172"/>
          </a:xfrm>
        </p:grpSpPr>
        <p:sp>
          <p:nvSpPr>
            <p:cNvPr id="27" name="椭圆 26">
              <a:extLst>
                <a:ext uri="{FF2B5EF4-FFF2-40B4-BE49-F238E27FC236}">
                  <a16:creationId xmlns:a16="http://schemas.microsoft.com/office/drawing/2014/main" id="{33A0E8CB-1122-1E94-3D94-90E26743630B}"/>
                </a:ext>
              </a:extLst>
            </p:cNvPr>
            <p:cNvSpPr/>
            <p:nvPr/>
          </p:nvSpPr>
          <p:spPr>
            <a:xfrm>
              <a:off x="3968970" y="5122844"/>
              <a:ext cx="546543" cy="546543"/>
            </a:xfrm>
            <a:prstGeom prst="ellipse">
              <a:avLst/>
            </a:pr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Freeform 144">
              <a:extLst>
                <a:ext uri="{FF2B5EF4-FFF2-40B4-BE49-F238E27FC236}">
                  <a16:creationId xmlns:a16="http://schemas.microsoft.com/office/drawing/2014/main" id="{D3667353-28CE-9CC6-5B73-7308C2095A59}"/>
                </a:ext>
              </a:extLst>
            </p:cNvPr>
            <p:cNvSpPr/>
            <p:nvPr/>
          </p:nvSpPr>
          <p:spPr>
            <a:xfrm>
              <a:off x="4109518" y="5313428"/>
              <a:ext cx="256541" cy="180341"/>
            </a:xfrm>
            <a:custGeom>
              <a:avLst/>
              <a:gdLst/>
              <a:ahLst/>
              <a:cxnLst>
                <a:cxn ang="0">
                  <a:pos x="wd2" y="hd2"/>
                </a:cxn>
                <a:cxn ang="5400000">
                  <a:pos x="wd2" y="hd2"/>
                </a:cxn>
                <a:cxn ang="10800000">
                  <a:pos x="wd2" y="hd2"/>
                </a:cxn>
                <a:cxn ang="16200000">
                  <a:pos x="wd2" y="hd2"/>
                </a:cxn>
              </a:cxnLst>
              <a:rect l="0" t="0" r="r" b="b"/>
              <a:pathLst>
                <a:path w="21600" h="21600" extrusionOk="0">
                  <a:moveTo>
                    <a:pt x="19744" y="2160"/>
                  </a:moveTo>
                  <a:cubicBezTo>
                    <a:pt x="19744" y="480"/>
                    <a:pt x="19744" y="480"/>
                    <a:pt x="19744" y="480"/>
                  </a:cubicBezTo>
                  <a:cubicBezTo>
                    <a:pt x="18225" y="240"/>
                    <a:pt x="18225" y="240"/>
                    <a:pt x="18225" y="240"/>
                  </a:cubicBezTo>
                  <a:cubicBezTo>
                    <a:pt x="17719" y="0"/>
                    <a:pt x="17212" y="0"/>
                    <a:pt x="16706" y="0"/>
                  </a:cubicBezTo>
                  <a:cubicBezTo>
                    <a:pt x="15525" y="0"/>
                    <a:pt x="14344" y="240"/>
                    <a:pt x="13162" y="720"/>
                  </a:cubicBezTo>
                  <a:cubicBezTo>
                    <a:pt x="12319" y="960"/>
                    <a:pt x="11644" y="1440"/>
                    <a:pt x="10800" y="1920"/>
                  </a:cubicBezTo>
                  <a:cubicBezTo>
                    <a:pt x="9956" y="1440"/>
                    <a:pt x="9281" y="960"/>
                    <a:pt x="8438" y="720"/>
                  </a:cubicBezTo>
                  <a:cubicBezTo>
                    <a:pt x="7256" y="240"/>
                    <a:pt x="6075" y="0"/>
                    <a:pt x="4894" y="0"/>
                  </a:cubicBezTo>
                  <a:cubicBezTo>
                    <a:pt x="4388" y="0"/>
                    <a:pt x="3881" y="0"/>
                    <a:pt x="3375" y="240"/>
                  </a:cubicBezTo>
                  <a:cubicBezTo>
                    <a:pt x="1856" y="480"/>
                    <a:pt x="1856" y="480"/>
                    <a:pt x="1856" y="480"/>
                  </a:cubicBezTo>
                  <a:cubicBezTo>
                    <a:pt x="1856" y="2160"/>
                    <a:pt x="1856" y="2160"/>
                    <a:pt x="1856" y="2160"/>
                  </a:cubicBezTo>
                  <a:cubicBezTo>
                    <a:pt x="0" y="2160"/>
                    <a:pt x="0" y="2160"/>
                    <a:pt x="0" y="2160"/>
                  </a:cubicBezTo>
                  <a:cubicBezTo>
                    <a:pt x="0" y="20160"/>
                    <a:pt x="0" y="20160"/>
                    <a:pt x="0" y="20160"/>
                  </a:cubicBezTo>
                  <a:cubicBezTo>
                    <a:pt x="8775" y="20160"/>
                    <a:pt x="8775" y="20160"/>
                    <a:pt x="8775" y="20160"/>
                  </a:cubicBezTo>
                  <a:cubicBezTo>
                    <a:pt x="9113" y="20400"/>
                    <a:pt x="10800" y="21600"/>
                    <a:pt x="10800" y="21600"/>
                  </a:cubicBezTo>
                  <a:cubicBezTo>
                    <a:pt x="10800" y="21600"/>
                    <a:pt x="12319" y="20400"/>
                    <a:pt x="12825" y="20160"/>
                  </a:cubicBezTo>
                  <a:cubicBezTo>
                    <a:pt x="21600" y="20160"/>
                    <a:pt x="21600" y="20160"/>
                    <a:pt x="21600" y="20160"/>
                  </a:cubicBezTo>
                  <a:cubicBezTo>
                    <a:pt x="21600" y="2160"/>
                    <a:pt x="21600" y="2160"/>
                    <a:pt x="21600" y="2160"/>
                  </a:cubicBezTo>
                  <a:lnTo>
                    <a:pt x="19744" y="2160"/>
                  </a:lnTo>
                  <a:close/>
                  <a:moveTo>
                    <a:pt x="1856" y="18720"/>
                  </a:moveTo>
                  <a:cubicBezTo>
                    <a:pt x="1013" y="18720"/>
                    <a:pt x="1013" y="18720"/>
                    <a:pt x="1013" y="18720"/>
                  </a:cubicBezTo>
                  <a:cubicBezTo>
                    <a:pt x="1013" y="3600"/>
                    <a:pt x="1013" y="3600"/>
                    <a:pt x="1013" y="3600"/>
                  </a:cubicBezTo>
                  <a:cubicBezTo>
                    <a:pt x="1856" y="3600"/>
                    <a:pt x="1856" y="3600"/>
                    <a:pt x="1856" y="3600"/>
                  </a:cubicBezTo>
                  <a:lnTo>
                    <a:pt x="1856" y="18720"/>
                  </a:lnTo>
                  <a:close/>
                  <a:moveTo>
                    <a:pt x="9956" y="18240"/>
                  </a:moveTo>
                  <a:cubicBezTo>
                    <a:pt x="8438" y="17280"/>
                    <a:pt x="6750" y="16560"/>
                    <a:pt x="4894" y="16560"/>
                  </a:cubicBezTo>
                  <a:cubicBezTo>
                    <a:pt x="4388" y="16560"/>
                    <a:pt x="4050" y="16560"/>
                    <a:pt x="3544" y="16800"/>
                  </a:cubicBezTo>
                  <a:cubicBezTo>
                    <a:pt x="3544" y="2400"/>
                    <a:pt x="3544" y="2400"/>
                    <a:pt x="3544" y="2400"/>
                  </a:cubicBezTo>
                  <a:cubicBezTo>
                    <a:pt x="4050" y="2400"/>
                    <a:pt x="4388" y="2400"/>
                    <a:pt x="4894" y="2400"/>
                  </a:cubicBezTo>
                  <a:cubicBezTo>
                    <a:pt x="6750" y="2400"/>
                    <a:pt x="8438" y="2880"/>
                    <a:pt x="9956" y="4080"/>
                  </a:cubicBezTo>
                  <a:lnTo>
                    <a:pt x="9956" y="18240"/>
                  </a:lnTo>
                  <a:close/>
                  <a:moveTo>
                    <a:pt x="18056" y="16800"/>
                  </a:moveTo>
                  <a:cubicBezTo>
                    <a:pt x="17550" y="16560"/>
                    <a:pt x="17212" y="16560"/>
                    <a:pt x="16706" y="16560"/>
                  </a:cubicBezTo>
                  <a:cubicBezTo>
                    <a:pt x="14850" y="16560"/>
                    <a:pt x="13162" y="17280"/>
                    <a:pt x="11644" y="18240"/>
                  </a:cubicBezTo>
                  <a:cubicBezTo>
                    <a:pt x="11644" y="4080"/>
                    <a:pt x="11644" y="4080"/>
                    <a:pt x="11644" y="4080"/>
                  </a:cubicBezTo>
                  <a:cubicBezTo>
                    <a:pt x="13162" y="2880"/>
                    <a:pt x="14850" y="2400"/>
                    <a:pt x="16706" y="2400"/>
                  </a:cubicBezTo>
                  <a:cubicBezTo>
                    <a:pt x="17212" y="2400"/>
                    <a:pt x="17550" y="2400"/>
                    <a:pt x="18056" y="2400"/>
                  </a:cubicBezTo>
                  <a:lnTo>
                    <a:pt x="18056" y="16800"/>
                  </a:lnTo>
                  <a:close/>
                  <a:moveTo>
                    <a:pt x="20587" y="18720"/>
                  </a:moveTo>
                  <a:cubicBezTo>
                    <a:pt x="19744" y="18720"/>
                    <a:pt x="19744" y="18720"/>
                    <a:pt x="19744" y="18720"/>
                  </a:cubicBezTo>
                  <a:cubicBezTo>
                    <a:pt x="19744" y="3600"/>
                    <a:pt x="19744" y="3600"/>
                    <a:pt x="19744" y="3600"/>
                  </a:cubicBezTo>
                  <a:cubicBezTo>
                    <a:pt x="20587" y="3600"/>
                    <a:pt x="20587" y="3600"/>
                    <a:pt x="20587" y="3600"/>
                  </a:cubicBezTo>
                  <a:lnTo>
                    <a:pt x="20587" y="18720"/>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grpSp>
          <p:nvGrpSpPr>
            <p:cNvPr id="60" name="组合 59">
              <a:extLst>
                <a:ext uri="{FF2B5EF4-FFF2-40B4-BE49-F238E27FC236}">
                  <a16:creationId xmlns:a16="http://schemas.microsoft.com/office/drawing/2014/main" id="{057EAA54-BB4D-A7B7-13BC-DBD0378308B7}"/>
                </a:ext>
              </a:extLst>
            </p:cNvPr>
            <p:cNvGrpSpPr/>
            <p:nvPr/>
          </p:nvGrpSpPr>
          <p:grpSpPr>
            <a:xfrm>
              <a:off x="1277662" y="4953358"/>
              <a:ext cx="2582952" cy="836172"/>
              <a:chOff x="7804979" y="1849884"/>
              <a:chExt cx="2582952" cy="836172"/>
            </a:xfrm>
          </p:grpSpPr>
          <p:sp>
            <p:nvSpPr>
              <p:cNvPr id="61" name="文本框 23">
                <a:extLst>
                  <a:ext uri="{FF2B5EF4-FFF2-40B4-BE49-F238E27FC236}">
                    <a16:creationId xmlns:a16="http://schemas.microsoft.com/office/drawing/2014/main" id="{0C32D2E8-92FC-1301-3232-4C744F56CCE6}"/>
                  </a:ext>
                </a:extLst>
              </p:cNvPr>
              <p:cNvSpPr txBox="1"/>
              <p:nvPr/>
            </p:nvSpPr>
            <p:spPr>
              <a:xfrm>
                <a:off x="8035924" y="1849884"/>
                <a:ext cx="2352007"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rgbClr val="829283"/>
                    </a:solidFill>
                    <a:latin typeface="汉仪中宋简" panose="02010609000101010101" pitchFamily="49" charset="-122"/>
                    <a:ea typeface="汉仪中宋简" panose="02010609000101010101" pitchFamily="49" charset="-122"/>
                  </a:rPr>
                  <a:t>多端适应</a:t>
                </a:r>
              </a:p>
            </p:txBody>
          </p:sp>
          <p:sp>
            <p:nvSpPr>
              <p:cNvPr id="62" name="文本框 24">
                <a:extLst>
                  <a:ext uri="{FF2B5EF4-FFF2-40B4-BE49-F238E27FC236}">
                    <a16:creationId xmlns:a16="http://schemas.microsoft.com/office/drawing/2014/main" id="{51C71F1A-124E-FF2C-274C-F37A3D339864}"/>
                  </a:ext>
                </a:extLst>
              </p:cNvPr>
              <p:cNvSpPr txBox="1"/>
              <p:nvPr/>
            </p:nvSpPr>
            <p:spPr>
              <a:xfrm>
                <a:off x="7804979" y="2115772"/>
                <a:ext cx="2566166" cy="570284"/>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r">
                  <a:lnSpc>
                    <a:spcPct val="150000"/>
                  </a:lnSpc>
                </a:pPr>
                <a:r>
                  <a:rPr lang="zh-CN" altLang="en-US"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rPr>
                  <a:t>学习有关网站的设计经验，使该网站在手机端与电脑端上均可达到预期效果</a:t>
                </a:r>
                <a:endParaRPr lang="en-US" altLang="zh-CN" sz="1100" dirty="0">
                  <a:solidFill>
                    <a:schemeClr val="bg1">
                      <a:lumMod val="65000"/>
                    </a:schemeClr>
                  </a:solidFill>
                  <a:latin typeface="汉仪中宋简" panose="02010609000101010101" pitchFamily="49" charset="-122"/>
                  <a:ea typeface="汉仪中宋简" panose="02010609000101010101" pitchFamily="49" charset="-122"/>
                  <a:cs typeface="Calibri" panose="020F0502020204030204" pitchFamily="34" charset="0"/>
                </a:endParaRPr>
              </a:p>
            </p:txBody>
          </p:sp>
        </p:grpSp>
      </p:grpSp>
      <p:sp>
        <p:nvSpPr>
          <p:cNvPr id="7" name="任意多边形: 形状 26">
            <a:extLst>
              <a:ext uri="{FF2B5EF4-FFF2-40B4-BE49-F238E27FC236}">
                <a16:creationId xmlns:a16="http://schemas.microsoft.com/office/drawing/2014/main" id="{D09342F7-C52A-23CE-6E87-D51D5D8AB7E4}"/>
              </a:ext>
            </a:extLst>
          </p:cNvPr>
          <p:cNvSpPr/>
          <p:nvPr/>
        </p:nvSpPr>
        <p:spPr>
          <a:xfrm>
            <a:off x="5224561" y="2115529"/>
            <a:ext cx="1742879" cy="1269168"/>
          </a:xfrm>
          <a:custGeom>
            <a:avLst/>
            <a:gdLst>
              <a:gd name="connsiteX0" fmla="*/ 792480 w 1584961"/>
              <a:gd name="connsiteY0" fmla="*/ 0 h 1154171"/>
              <a:gd name="connsiteX1" fmla="*/ 792572 w 1584961"/>
              <a:gd name="connsiteY1" fmla="*/ 92 h 1154171"/>
              <a:gd name="connsiteX2" fmla="*/ 893643 w 1584961"/>
              <a:gd name="connsiteY2" fmla="*/ 6476 h 1154171"/>
              <a:gd name="connsiteX3" fmla="*/ 1187940 w 1584961"/>
              <a:gd name="connsiteY3" fmla="*/ 105722 h 1154171"/>
              <a:gd name="connsiteX4" fmla="*/ 1584961 w 1584961"/>
              <a:gd name="connsiteY4" fmla="*/ 792480 h 1154171"/>
              <a:gd name="connsiteX5" fmla="*/ 1584960 w 1584961"/>
              <a:gd name="connsiteY5" fmla="*/ 792480 h 1154171"/>
              <a:gd name="connsiteX6" fmla="*/ 1223270 w 1584961"/>
              <a:gd name="connsiteY6" fmla="*/ 1154170 h 1154171"/>
              <a:gd name="connsiteX7" fmla="*/ 1161718 w 1584961"/>
              <a:gd name="connsiteY7" fmla="*/ 1103384 h 1154171"/>
              <a:gd name="connsiteX8" fmla="*/ 792481 w 1584961"/>
              <a:gd name="connsiteY8" fmla="*/ 990598 h 1154171"/>
              <a:gd name="connsiteX9" fmla="*/ 423245 w 1584961"/>
              <a:gd name="connsiteY9" fmla="*/ 1103384 h 1154171"/>
              <a:gd name="connsiteX10" fmla="*/ 361691 w 1584961"/>
              <a:gd name="connsiteY10" fmla="*/ 1154171 h 1154171"/>
              <a:gd name="connsiteX11" fmla="*/ 2694 w 1584961"/>
              <a:gd name="connsiteY11" fmla="*/ 795174 h 1154171"/>
              <a:gd name="connsiteX12" fmla="*/ 5 w 1584961"/>
              <a:gd name="connsiteY12" fmla="*/ 795183 h 1154171"/>
              <a:gd name="connsiteX13" fmla="*/ 165 w 1584961"/>
              <a:gd name="connsiteY13" fmla="*/ 792645 h 1154171"/>
              <a:gd name="connsiteX14" fmla="*/ 0 w 1584961"/>
              <a:gd name="connsiteY14" fmla="*/ 792480 h 1154171"/>
              <a:gd name="connsiteX15" fmla="*/ 187 w 1584961"/>
              <a:gd name="connsiteY15" fmla="*/ 792293 h 1154171"/>
              <a:gd name="connsiteX16" fmla="*/ 6631 w 1584961"/>
              <a:gd name="connsiteY16" fmla="*/ 690072 h 1154171"/>
              <a:gd name="connsiteX17" fmla="*/ 394681 w 1584961"/>
              <a:gd name="connsiteY17" fmla="*/ 107075 h 1154171"/>
              <a:gd name="connsiteX18" fmla="*/ 791129 w 1584961"/>
              <a:gd name="connsiteY18" fmla="*/ 1 h 1154171"/>
              <a:gd name="connsiteX19" fmla="*/ 792399 w 1584961"/>
              <a:gd name="connsiteY19" fmla="*/ 81 h 115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4961" h="1154171">
                <a:moveTo>
                  <a:pt x="792480" y="0"/>
                </a:moveTo>
                <a:lnTo>
                  <a:pt x="792572" y="92"/>
                </a:lnTo>
                <a:lnTo>
                  <a:pt x="893643" y="6476"/>
                </a:lnTo>
                <a:cubicBezTo>
                  <a:pt x="995721" y="19602"/>
                  <a:pt x="1095828" y="52680"/>
                  <a:pt x="1187940" y="105722"/>
                </a:cubicBezTo>
                <a:cubicBezTo>
                  <a:pt x="1433574" y="247167"/>
                  <a:pt x="1584961" y="509032"/>
                  <a:pt x="1584961" y="792480"/>
                </a:cubicBezTo>
                <a:lnTo>
                  <a:pt x="1584960" y="792480"/>
                </a:lnTo>
                <a:lnTo>
                  <a:pt x="1223270" y="1154170"/>
                </a:lnTo>
                <a:lnTo>
                  <a:pt x="1161718" y="1103384"/>
                </a:lnTo>
                <a:cubicBezTo>
                  <a:pt x="1056317" y="1032177"/>
                  <a:pt x="929255" y="990598"/>
                  <a:pt x="792481" y="990598"/>
                </a:cubicBezTo>
                <a:cubicBezTo>
                  <a:pt x="655708" y="990598"/>
                  <a:pt x="528646" y="1032177"/>
                  <a:pt x="423245" y="1103384"/>
                </a:cubicBezTo>
                <a:lnTo>
                  <a:pt x="361691" y="1154171"/>
                </a:lnTo>
                <a:lnTo>
                  <a:pt x="2694" y="795174"/>
                </a:lnTo>
                <a:lnTo>
                  <a:pt x="5" y="795183"/>
                </a:lnTo>
                <a:lnTo>
                  <a:pt x="165" y="792645"/>
                </a:lnTo>
                <a:lnTo>
                  <a:pt x="0" y="792480"/>
                </a:lnTo>
                <a:lnTo>
                  <a:pt x="187" y="792293"/>
                </a:lnTo>
                <a:lnTo>
                  <a:pt x="6631" y="690072"/>
                </a:lnTo>
                <a:cubicBezTo>
                  <a:pt x="38141" y="448019"/>
                  <a:pt x="180175" y="231572"/>
                  <a:pt x="394681" y="107075"/>
                </a:cubicBezTo>
                <a:cubicBezTo>
                  <a:pt x="517256" y="35934"/>
                  <a:pt x="654163" y="235"/>
                  <a:pt x="791129" y="1"/>
                </a:cubicBezTo>
                <a:lnTo>
                  <a:pt x="792399" y="81"/>
                </a:lnTo>
                <a:close/>
              </a:path>
            </a:pathLst>
          </a:cu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AA91BD39-4535-74E9-DA51-D289E3157786}"/>
              </a:ext>
            </a:extLst>
          </p:cNvPr>
          <p:cNvSpPr/>
          <p:nvPr/>
        </p:nvSpPr>
        <p:spPr>
          <a:xfrm>
            <a:off x="4274916" y="3059586"/>
            <a:ext cx="1272230" cy="1742880"/>
          </a:xfrm>
          <a:custGeom>
            <a:avLst/>
            <a:gdLst>
              <a:gd name="connsiteX0" fmla="*/ 792480 w 1156956"/>
              <a:gd name="connsiteY0" fmla="*/ 0 h 1584961"/>
              <a:gd name="connsiteX1" fmla="*/ 792480 w 1156956"/>
              <a:gd name="connsiteY1" fmla="*/ 1 h 1584961"/>
              <a:gd name="connsiteX2" fmla="*/ 1156955 w 1156956"/>
              <a:gd name="connsiteY2" fmla="*/ 364476 h 1584961"/>
              <a:gd name="connsiteX3" fmla="*/ 1108467 w 1156956"/>
              <a:gd name="connsiteY3" fmla="*/ 423244 h 1584961"/>
              <a:gd name="connsiteX4" fmla="*/ 995680 w 1156956"/>
              <a:gd name="connsiteY4" fmla="*/ 792480 h 1584961"/>
              <a:gd name="connsiteX5" fmla="*/ 1108467 w 1156956"/>
              <a:gd name="connsiteY5" fmla="*/ 1161716 h 1584961"/>
              <a:gd name="connsiteX6" fmla="*/ 1156956 w 1156956"/>
              <a:gd name="connsiteY6" fmla="*/ 1220486 h 1584961"/>
              <a:gd name="connsiteX7" fmla="*/ 795174 w 1156956"/>
              <a:gd name="connsiteY7" fmla="*/ 1582267 h 1584961"/>
              <a:gd name="connsiteX8" fmla="*/ 795183 w 1156956"/>
              <a:gd name="connsiteY8" fmla="*/ 1584956 h 1584961"/>
              <a:gd name="connsiteX9" fmla="*/ 792645 w 1156956"/>
              <a:gd name="connsiteY9" fmla="*/ 1584796 h 1584961"/>
              <a:gd name="connsiteX10" fmla="*/ 792480 w 1156956"/>
              <a:gd name="connsiteY10" fmla="*/ 1584961 h 1584961"/>
              <a:gd name="connsiteX11" fmla="*/ 792293 w 1156956"/>
              <a:gd name="connsiteY11" fmla="*/ 1584774 h 1584961"/>
              <a:gd name="connsiteX12" fmla="*/ 690072 w 1156956"/>
              <a:gd name="connsiteY12" fmla="*/ 1578330 h 1584961"/>
              <a:gd name="connsiteX13" fmla="*/ 107075 w 1156956"/>
              <a:gd name="connsiteY13" fmla="*/ 1190280 h 1584961"/>
              <a:gd name="connsiteX14" fmla="*/ 1 w 1156956"/>
              <a:gd name="connsiteY14" fmla="*/ 793832 h 1584961"/>
              <a:gd name="connsiteX15" fmla="*/ 81 w 1156956"/>
              <a:gd name="connsiteY15" fmla="*/ 792562 h 1584961"/>
              <a:gd name="connsiteX16" fmla="*/ 0 w 1156956"/>
              <a:gd name="connsiteY16" fmla="*/ 792481 h 1584961"/>
              <a:gd name="connsiteX17" fmla="*/ 92 w 1156956"/>
              <a:gd name="connsiteY17" fmla="*/ 792389 h 1584961"/>
              <a:gd name="connsiteX18" fmla="*/ 6476 w 1156956"/>
              <a:gd name="connsiteY18" fmla="*/ 691319 h 1584961"/>
              <a:gd name="connsiteX19" fmla="*/ 105722 w 1156956"/>
              <a:gd name="connsiteY19" fmla="*/ 397021 h 1584961"/>
              <a:gd name="connsiteX20" fmla="*/ 792480 w 1156956"/>
              <a:gd name="connsiteY20" fmla="*/ 0 h 158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6956" h="1584961">
                <a:moveTo>
                  <a:pt x="792480" y="0"/>
                </a:moveTo>
                <a:lnTo>
                  <a:pt x="792480" y="1"/>
                </a:lnTo>
                <a:lnTo>
                  <a:pt x="1156955" y="364476"/>
                </a:lnTo>
                <a:lnTo>
                  <a:pt x="1108467" y="423244"/>
                </a:lnTo>
                <a:cubicBezTo>
                  <a:pt x="1037259" y="528645"/>
                  <a:pt x="995680" y="655707"/>
                  <a:pt x="995680" y="792480"/>
                </a:cubicBezTo>
                <a:cubicBezTo>
                  <a:pt x="995680" y="929254"/>
                  <a:pt x="1037259" y="1056316"/>
                  <a:pt x="1108467" y="1161716"/>
                </a:cubicBezTo>
                <a:lnTo>
                  <a:pt x="1156956" y="1220486"/>
                </a:lnTo>
                <a:lnTo>
                  <a:pt x="795174" y="1582267"/>
                </a:lnTo>
                <a:lnTo>
                  <a:pt x="795183" y="1584956"/>
                </a:lnTo>
                <a:lnTo>
                  <a:pt x="792645" y="1584796"/>
                </a:lnTo>
                <a:lnTo>
                  <a:pt x="792480" y="1584961"/>
                </a:lnTo>
                <a:lnTo>
                  <a:pt x="792293" y="1584774"/>
                </a:lnTo>
                <a:lnTo>
                  <a:pt x="690072" y="1578330"/>
                </a:lnTo>
                <a:cubicBezTo>
                  <a:pt x="448019" y="1546821"/>
                  <a:pt x="231572" y="1404786"/>
                  <a:pt x="107075" y="1190280"/>
                </a:cubicBezTo>
                <a:cubicBezTo>
                  <a:pt x="35934" y="1067705"/>
                  <a:pt x="235" y="930799"/>
                  <a:pt x="1" y="793832"/>
                </a:cubicBezTo>
                <a:lnTo>
                  <a:pt x="81" y="792562"/>
                </a:lnTo>
                <a:lnTo>
                  <a:pt x="0" y="792481"/>
                </a:lnTo>
                <a:lnTo>
                  <a:pt x="92" y="792389"/>
                </a:lnTo>
                <a:lnTo>
                  <a:pt x="6476" y="691319"/>
                </a:lnTo>
                <a:cubicBezTo>
                  <a:pt x="19602" y="589240"/>
                  <a:pt x="52680" y="489134"/>
                  <a:pt x="105722" y="397021"/>
                </a:cubicBezTo>
                <a:cubicBezTo>
                  <a:pt x="247167" y="151387"/>
                  <a:pt x="509032" y="0"/>
                  <a:pt x="792480" y="0"/>
                </a:cubicBezTo>
                <a:close/>
              </a:path>
            </a:pathLst>
          </a:custGeom>
          <a:solidFill>
            <a:srgbClr val="BF80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28">
            <a:extLst>
              <a:ext uri="{FF2B5EF4-FFF2-40B4-BE49-F238E27FC236}">
                <a16:creationId xmlns:a16="http://schemas.microsoft.com/office/drawing/2014/main" id="{99952212-61C7-F115-30EC-FB8E301B828D}"/>
              </a:ext>
            </a:extLst>
          </p:cNvPr>
          <p:cNvSpPr/>
          <p:nvPr/>
        </p:nvSpPr>
        <p:spPr>
          <a:xfrm>
            <a:off x="5224560" y="4477356"/>
            <a:ext cx="1742879" cy="1269169"/>
          </a:xfrm>
          <a:custGeom>
            <a:avLst/>
            <a:gdLst>
              <a:gd name="connsiteX0" fmla="*/ 361693 w 1584961"/>
              <a:gd name="connsiteY0" fmla="*/ 0 h 1154172"/>
              <a:gd name="connsiteX1" fmla="*/ 423246 w 1584961"/>
              <a:gd name="connsiteY1" fmla="*/ 50786 h 1154172"/>
              <a:gd name="connsiteX2" fmla="*/ 792482 w 1584961"/>
              <a:gd name="connsiteY2" fmla="*/ 163572 h 1154172"/>
              <a:gd name="connsiteX3" fmla="*/ 1161719 w 1584961"/>
              <a:gd name="connsiteY3" fmla="*/ 50786 h 1154172"/>
              <a:gd name="connsiteX4" fmla="*/ 1223270 w 1584961"/>
              <a:gd name="connsiteY4" fmla="*/ 1 h 1154172"/>
              <a:gd name="connsiteX5" fmla="*/ 1582267 w 1584961"/>
              <a:gd name="connsiteY5" fmla="*/ 358998 h 1154172"/>
              <a:gd name="connsiteX6" fmla="*/ 1584956 w 1584961"/>
              <a:gd name="connsiteY6" fmla="*/ 358989 h 1154172"/>
              <a:gd name="connsiteX7" fmla="*/ 1584796 w 1584961"/>
              <a:gd name="connsiteY7" fmla="*/ 361527 h 1154172"/>
              <a:gd name="connsiteX8" fmla="*/ 1584961 w 1584961"/>
              <a:gd name="connsiteY8" fmla="*/ 361692 h 1154172"/>
              <a:gd name="connsiteX9" fmla="*/ 1584774 w 1584961"/>
              <a:gd name="connsiteY9" fmla="*/ 361879 h 1154172"/>
              <a:gd name="connsiteX10" fmla="*/ 1578330 w 1584961"/>
              <a:gd name="connsiteY10" fmla="*/ 464101 h 1154172"/>
              <a:gd name="connsiteX11" fmla="*/ 1190280 w 1584961"/>
              <a:gd name="connsiteY11" fmla="*/ 1047097 h 1154172"/>
              <a:gd name="connsiteX12" fmla="*/ 793832 w 1584961"/>
              <a:gd name="connsiteY12" fmla="*/ 1154171 h 1154172"/>
              <a:gd name="connsiteX13" fmla="*/ 792562 w 1584961"/>
              <a:gd name="connsiteY13" fmla="*/ 1154091 h 1154172"/>
              <a:gd name="connsiteX14" fmla="*/ 792481 w 1584961"/>
              <a:gd name="connsiteY14" fmla="*/ 1154172 h 1154172"/>
              <a:gd name="connsiteX15" fmla="*/ 792389 w 1584961"/>
              <a:gd name="connsiteY15" fmla="*/ 1154080 h 1154172"/>
              <a:gd name="connsiteX16" fmla="*/ 691319 w 1584961"/>
              <a:gd name="connsiteY16" fmla="*/ 1147696 h 1154172"/>
              <a:gd name="connsiteX17" fmla="*/ 397021 w 1584961"/>
              <a:gd name="connsiteY17" fmla="*/ 1048450 h 1154172"/>
              <a:gd name="connsiteX18" fmla="*/ 0 w 1584961"/>
              <a:gd name="connsiteY18" fmla="*/ 361692 h 1154172"/>
              <a:gd name="connsiteX19" fmla="*/ 1 w 1584961"/>
              <a:gd name="connsiteY19" fmla="*/ 361692 h 115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4961" h="1154172">
                <a:moveTo>
                  <a:pt x="361693" y="0"/>
                </a:moveTo>
                <a:lnTo>
                  <a:pt x="423246" y="50786"/>
                </a:lnTo>
                <a:cubicBezTo>
                  <a:pt x="528647" y="121993"/>
                  <a:pt x="655709" y="163572"/>
                  <a:pt x="792482" y="163572"/>
                </a:cubicBezTo>
                <a:cubicBezTo>
                  <a:pt x="929256" y="163572"/>
                  <a:pt x="1056318" y="121993"/>
                  <a:pt x="1161719" y="50786"/>
                </a:cubicBezTo>
                <a:lnTo>
                  <a:pt x="1223270" y="1"/>
                </a:lnTo>
                <a:lnTo>
                  <a:pt x="1582267" y="358998"/>
                </a:lnTo>
                <a:lnTo>
                  <a:pt x="1584956" y="358989"/>
                </a:lnTo>
                <a:lnTo>
                  <a:pt x="1584796" y="361527"/>
                </a:lnTo>
                <a:lnTo>
                  <a:pt x="1584961" y="361692"/>
                </a:lnTo>
                <a:lnTo>
                  <a:pt x="1584774" y="361879"/>
                </a:lnTo>
                <a:lnTo>
                  <a:pt x="1578330" y="464101"/>
                </a:lnTo>
                <a:cubicBezTo>
                  <a:pt x="1546821" y="706154"/>
                  <a:pt x="1404786" y="922600"/>
                  <a:pt x="1190280" y="1047097"/>
                </a:cubicBezTo>
                <a:cubicBezTo>
                  <a:pt x="1067705" y="1118238"/>
                  <a:pt x="930799" y="1153938"/>
                  <a:pt x="793832" y="1154171"/>
                </a:cubicBezTo>
                <a:lnTo>
                  <a:pt x="792562" y="1154091"/>
                </a:lnTo>
                <a:lnTo>
                  <a:pt x="792481" y="1154172"/>
                </a:lnTo>
                <a:lnTo>
                  <a:pt x="792389" y="1154080"/>
                </a:lnTo>
                <a:lnTo>
                  <a:pt x="691319" y="1147696"/>
                </a:lnTo>
                <a:cubicBezTo>
                  <a:pt x="589240" y="1134571"/>
                  <a:pt x="489134" y="1101492"/>
                  <a:pt x="397021" y="1048450"/>
                </a:cubicBezTo>
                <a:cubicBezTo>
                  <a:pt x="151387" y="907005"/>
                  <a:pt x="0" y="645140"/>
                  <a:pt x="0" y="361692"/>
                </a:cubicBezTo>
                <a:lnTo>
                  <a:pt x="1" y="361692"/>
                </a:lnTo>
                <a:close/>
              </a:path>
            </a:pathLst>
          </a:cu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41A4BB14-59D8-F0BA-769B-6CB09E80E3D7}"/>
              </a:ext>
            </a:extLst>
          </p:cNvPr>
          <p:cNvSpPr/>
          <p:nvPr/>
        </p:nvSpPr>
        <p:spPr>
          <a:xfrm>
            <a:off x="6644857" y="3059587"/>
            <a:ext cx="1272227" cy="1742880"/>
          </a:xfrm>
          <a:custGeom>
            <a:avLst/>
            <a:gdLst>
              <a:gd name="connsiteX0" fmla="*/ 364474 w 1156954"/>
              <a:gd name="connsiteY0" fmla="*/ 0 h 1584961"/>
              <a:gd name="connsiteX1" fmla="*/ 364661 w 1156954"/>
              <a:gd name="connsiteY1" fmla="*/ 187 h 1584961"/>
              <a:gd name="connsiteX2" fmla="*/ 466883 w 1156954"/>
              <a:gd name="connsiteY2" fmla="*/ 6631 h 1584961"/>
              <a:gd name="connsiteX3" fmla="*/ 1049879 w 1156954"/>
              <a:gd name="connsiteY3" fmla="*/ 394681 h 1584961"/>
              <a:gd name="connsiteX4" fmla="*/ 1156953 w 1156954"/>
              <a:gd name="connsiteY4" fmla="*/ 791129 h 1584961"/>
              <a:gd name="connsiteX5" fmla="*/ 1156873 w 1156954"/>
              <a:gd name="connsiteY5" fmla="*/ 792399 h 1584961"/>
              <a:gd name="connsiteX6" fmla="*/ 1156954 w 1156954"/>
              <a:gd name="connsiteY6" fmla="*/ 792480 h 1584961"/>
              <a:gd name="connsiteX7" fmla="*/ 1156862 w 1156954"/>
              <a:gd name="connsiteY7" fmla="*/ 792572 h 1584961"/>
              <a:gd name="connsiteX8" fmla="*/ 1150478 w 1156954"/>
              <a:gd name="connsiteY8" fmla="*/ 893643 h 1584961"/>
              <a:gd name="connsiteX9" fmla="*/ 1051232 w 1156954"/>
              <a:gd name="connsiteY9" fmla="*/ 1187940 h 1584961"/>
              <a:gd name="connsiteX10" fmla="*/ 364474 w 1156954"/>
              <a:gd name="connsiteY10" fmla="*/ 1584961 h 1584961"/>
              <a:gd name="connsiteX11" fmla="*/ 364474 w 1156954"/>
              <a:gd name="connsiteY11" fmla="*/ 1584960 h 1584961"/>
              <a:gd name="connsiteX12" fmla="*/ 0 w 1156954"/>
              <a:gd name="connsiteY12" fmla="*/ 1220486 h 1584961"/>
              <a:gd name="connsiteX13" fmla="*/ 48490 w 1156954"/>
              <a:gd name="connsiteY13" fmla="*/ 1161715 h 1584961"/>
              <a:gd name="connsiteX14" fmla="*/ 161276 w 1156954"/>
              <a:gd name="connsiteY14" fmla="*/ 792479 h 1584961"/>
              <a:gd name="connsiteX15" fmla="*/ 48490 w 1156954"/>
              <a:gd name="connsiteY15" fmla="*/ 423243 h 1584961"/>
              <a:gd name="connsiteX16" fmla="*/ 1 w 1156954"/>
              <a:gd name="connsiteY16" fmla="*/ 364474 h 1584961"/>
              <a:gd name="connsiteX17" fmla="*/ 361780 w 1156954"/>
              <a:gd name="connsiteY17" fmla="*/ 2694 h 1584961"/>
              <a:gd name="connsiteX18" fmla="*/ 361771 w 1156954"/>
              <a:gd name="connsiteY18" fmla="*/ 5 h 1584961"/>
              <a:gd name="connsiteX19" fmla="*/ 364309 w 1156954"/>
              <a:gd name="connsiteY19" fmla="*/ 165 h 158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6954" h="1584961">
                <a:moveTo>
                  <a:pt x="364474" y="0"/>
                </a:moveTo>
                <a:lnTo>
                  <a:pt x="364661" y="187"/>
                </a:lnTo>
                <a:lnTo>
                  <a:pt x="466883" y="6631"/>
                </a:lnTo>
                <a:cubicBezTo>
                  <a:pt x="708936" y="38140"/>
                  <a:pt x="925382" y="180175"/>
                  <a:pt x="1049879" y="394681"/>
                </a:cubicBezTo>
                <a:cubicBezTo>
                  <a:pt x="1121020" y="517256"/>
                  <a:pt x="1156720" y="654162"/>
                  <a:pt x="1156953" y="791129"/>
                </a:cubicBezTo>
                <a:lnTo>
                  <a:pt x="1156873" y="792399"/>
                </a:lnTo>
                <a:lnTo>
                  <a:pt x="1156954" y="792480"/>
                </a:lnTo>
                <a:lnTo>
                  <a:pt x="1156862" y="792572"/>
                </a:lnTo>
                <a:lnTo>
                  <a:pt x="1150478" y="893643"/>
                </a:lnTo>
                <a:cubicBezTo>
                  <a:pt x="1137353" y="995721"/>
                  <a:pt x="1104274" y="1095827"/>
                  <a:pt x="1051232" y="1187940"/>
                </a:cubicBezTo>
                <a:cubicBezTo>
                  <a:pt x="909787" y="1433574"/>
                  <a:pt x="647922" y="1584961"/>
                  <a:pt x="364474" y="1584961"/>
                </a:cubicBezTo>
                <a:lnTo>
                  <a:pt x="364474" y="1584960"/>
                </a:lnTo>
                <a:lnTo>
                  <a:pt x="0" y="1220486"/>
                </a:lnTo>
                <a:lnTo>
                  <a:pt x="48490" y="1161715"/>
                </a:lnTo>
                <a:cubicBezTo>
                  <a:pt x="119697" y="1056315"/>
                  <a:pt x="161276" y="929253"/>
                  <a:pt x="161276" y="792479"/>
                </a:cubicBezTo>
                <a:cubicBezTo>
                  <a:pt x="161276" y="655706"/>
                  <a:pt x="119697" y="528644"/>
                  <a:pt x="48490" y="423243"/>
                </a:cubicBezTo>
                <a:lnTo>
                  <a:pt x="1" y="364474"/>
                </a:lnTo>
                <a:lnTo>
                  <a:pt x="361780" y="2694"/>
                </a:lnTo>
                <a:lnTo>
                  <a:pt x="361771" y="5"/>
                </a:lnTo>
                <a:lnTo>
                  <a:pt x="364309" y="165"/>
                </a:lnTo>
                <a:close/>
              </a:path>
            </a:pathLst>
          </a:custGeom>
          <a:solidFill>
            <a:srgbClr val="BF80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文本框 10">
            <a:extLst>
              <a:ext uri="{FF2B5EF4-FFF2-40B4-BE49-F238E27FC236}">
                <a16:creationId xmlns:a16="http://schemas.microsoft.com/office/drawing/2014/main" id="{6B5CE058-4ADE-B93E-5638-57AD3E60CB91}"/>
              </a:ext>
            </a:extLst>
          </p:cNvPr>
          <p:cNvSpPr txBox="1"/>
          <p:nvPr/>
        </p:nvSpPr>
        <p:spPr>
          <a:xfrm>
            <a:off x="5718175" y="2409825"/>
            <a:ext cx="755650" cy="645160"/>
          </a:xfrm>
          <a:prstGeom prst="rect">
            <a:avLst/>
          </a:prstGeom>
          <a:noFill/>
        </p:spPr>
        <p:txBody>
          <a:bodyPr wrap="square" rtlCol="0">
            <a:spAutoFit/>
          </a:bodyPr>
          <a:lstStyle/>
          <a:p>
            <a:pPr algn="ctr"/>
            <a:r>
              <a:rPr lang="en-US" altLang="zh-CN" sz="3600" dirty="0">
                <a:solidFill>
                  <a:schemeClr val="bg1"/>
                </a:solidFill>
              </a:rPr>
              <a:t>01</a:t>
            </a:r>
          </a:p>
        </p:txBody>
      </p:sp>
      <p:sp>
        <p:nvSpPr>
          <p:cNvPr id="12" name="文本框 11">
            <a:extLst>
              <a:ext uri="{FF2B5EF4-FFF2-40B4-BE49-F238E27FC236}">
                <a16:creationId xmlns:a16="http://schemas.microsoft.com/office/drawing/2014/main" id="{A1894E9E-33E9-9CC0-317D-C3D0766A3DF0}"/>
              </a:ext>
            </a:extLst>
          </p:cNvPr>
          <p:cNvSpPr txBox="1"/>
          <p:nvPr/>
        </p:nvSpPr>
        <p:spPr>
          <a:xfrm>
            <a:off x="5718175" y="4802505"/>
            <a:ext cx="755650" cy="645160"/>
          </a:xfrm>
          <a:prstGeom prst="rect">
            <a:avLst/>
          </a:prstGeom>
          <a:noFill/>
        </p:spPr>
        <p:txBody>
          <a:bodyPr wrap="square" rtlCol="0">
            <a:spAutoFit/>
          </a:bodyPr>
          <a:lstStyle/>
          <a:p>
            <a:pPr algn="ctr"/>
            <a:r>
              <a:rPr lang="en-US" altLang="zh-CN" sz="3600" dirty="0">
                <a:solidFill>
                  <a:schemeClr val="bg1"/>
                </a:solidFill>
              </a:rPr>
              <a:t>04</a:t>
            </a:r>
          </a:p>
        </p:txBody>
      </p:sp>
      <p:sp>
        <p:nvSpPr>
          <p:cNvPr id="13" name="文本框 12">
            <a:extLst>
              <a:ext uri="{FF2B5EF4-FFF2-40B4-BE49-F238E27FC236}">
                <a16:creationId xmlns:a16="http://schemas.microsoft.com/office/drawing/2014/main" id="{08BE7402-25B2-B70B-113D-2155272C684B}"/>
              </a:ext>
            </a:extLst>
          </p:cNvPr>
          <p:cNvSpPr txBox="1"/>
          <p:nvPr/>
        </p:nvSpPr>
        <p:spPr>
          <a:xfrm>
            <a:off x="4533265" y="3679190"/>
            <a:ext cx="755650" cy="645160"/>
          </a:xfrm>
          <a:prstGeom prst="rect">
            <a:avLst/>
          </a:prstGeom>
          <a:noFill/>
        </p:spPr>
        <p:txBody>
          <a:bodyPr wrap="square" rtlCol="0">
            <a:spAutoFit/>
          </a:bodyPr>
          <a:lstStyle/>
          <a:p>
            <a:pPr algn="ctr"/>
            <a:r>
              <a:rPr lang="en-US" altLang="zh-CN" sz="3600" dirty="0">
                <a:solidFill>
                  <a:schemeClr val="bg1"/>
                </a:solidFill>
              </a:rPr>
              <a:t>02</a:t>
            </a:r>
          </a:p>
        </p:txBody>
      </p:sp>
      <p:sp>
        <p:nvSpPr>
          <p:cNvPr id="14" name="文本框 13">
            <a:extLst>
              <a:ext uri="{FF2B5EF4-FFF2-40B4-BE49-F238E27FC236}">
                <a16:creationId xmlns:a16="http://schemas.microsoft.com/office/drawing/2014/main" id="{D99E57A4-3ED7-A000-56CC-5F0A733006DB}"/>
              </a:ext>
            </a:extLst>
          </p:cNvPr>
          <p:cNvSpPr txBox="1"/>
          <p:nvPr/>
        </p:nvSpPr>
        <p:spPr>
          <a:xfrm>
            <a:off x="6903085" y="3679190"/>
            <a:ext cx="755650" cy="645160"/>
          </a:xfrm>
          <a:prstGeom prst="rect">
            <a:avLst/>
          </a:prstGeom>
          <a:noFill/>
        </p:spPr>
        <p:txBody>
          <a:bodyPr wrap="square" rtlCol="0">
            <a:spAutoFit/>
          </a:bodyPr>
          <a:lstStyle/>
          <a:p>
            <a:pPr algn="ctr"/>
            <a:r>
              <a:rPr lang="en-US" altLang="zh-CN" sz="3600">
                <a:solidFill>
                  <a:schemeClr val="bg1"/>
                </a:solidFill>
              </a:rPr>
              <a:t>03</a:t>
            </a:r>
          </a:p>
        </p:txBody>
      </p:sp>
      <p:pic>
        <p:nvPicPr>
          <p:cNvPr id="20" name="图形 19" descr="游标 纯色填充">
            <a:extLst>
              <a:ext uri="{FF2B5EF4-FFF2-40B4-BE49-F238E27FC236}">
                <a16:creationId xmlns:a16="http://schemas.microsoft.com/office/drawing/2014/main" id="{83613D4F-60EC-13F5-FE4C-D3E0FCD0BEE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1816" y="2704865"/>
            <a:ext cx="387148" cy="387148"/>
          </a:xfrm>
          <a:prstGeom prst="rect">
            <a:avLst/>
          </a:prstGeom>
        </p:spPr>
      </p:pic>
      <p:pic>
        <p:nvPicPr>
          <p:cNvPr id="22" name="图形 21" descr="列表 纯色填充">
            <a:extLst>
              <a:ext uri="{FF2B5EF4-FFF2-40B4-BE49-F238E27FC236}">
                <a16:creationId xmlns:a16="http://schemas.microsoft.com/office/drawing/2014/main" id="{DC1A0485-C024-50D9-74C2-B1B6C7635E5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1661" y="5568938"/>
            <a:ext cx="355173" cy="355173"/>
          </a:xfrm>
          <a:prstGeom prst="rect">
            <a:avLst/>
          </a:prstGeom>
        </p:spPr>
      </p:pic>
    </p:spTree>
    <p:extLst>
      <p:ext uri="{BB962C8B-B14F-4D97-AF65-F5344CB8AC3E}">
        <p14:creationId xmlns:p14="http://schemas.microsoft.com/office/powerpoint/2010/main" val="7583580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26" grpId="0" animBg="1"/>
      <p:bldP spid="27" grpId="0" animBg="1"/>
      <p:bldP spid="48" grpId="0" animBg="1"/>
      <p:bldP spid="7" grpId="0" animBg="1"/>
      <p:bldP spid="8" grpId="0" animBg="1"/>
      <p:bldP spid="9" grpId="0" animBg="1"/>
      <p:bldP spid="10" grpId="0" animBg="1"/>
      <p:bldP spid="11" grpId="0"/>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nvGrpSpPr>
          <p:cNvPr id="40" name="组合 39">
            <a:extLst>
              <a:ext uri="{FF2B5EF4-FFF2-40B4-BE49-F238E27FC236}">
                <a16:creationId xmlns:a16="http://schemas.microsoft.com/office/drawing/2014/main" id="{FF74A4C0-66A0-5961-3B01-0531F4E11756}"/>
              </a:ext>
            </a:extLst>
          </p:cNvPr>
          <p:cNvGrpSpPr/>
          <p:nvPr/>
        </p:nvGrpSpPr>
        <p:grpSpPr>
          <a:xfrm>
            <a:off x="1514877" y="1837161"/>
            <a:ext cx="8018720" cy="2415380"/>
            <a:chOff x="1514877" y="1837161"/>
            <a:chExt cx="8018720" cy="2415380"/>
          </a:xfrm>
        </p:grpSpPr>
        <p:sp>
          <p:nvSpPr>
            <p:cNvPr id="17" name="PA_文本框 2"/>
            <p:cNvSpPr txBox="1"/>
            <p:nvPr>
              <p:custDataLst>
                <p:tags r:id="rId1"/>
              </p:custDataLst>
            </p:nvPr>
          </p:nvSpPr>
          <p:spPr>
            <a:xfrm>
              <a:off x="2544957" y="1837161"/>
              <a:ext cx="6988640" cy="110709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r>
                <a:rPr lang="zh-CN" altLang="en-US" sz="6000" b="0" dirty="0">
                  <a:solidFill>
                    <a:srgbClr val="8E5F30"/>
                  </a:solidFill>
                  <a:latin typeface="思源宋体 CN Heavy" panose="02020900000000000000" pitchFamily="18" charset="-122"/>
                  <a:ea typeface="思源宋体 CN Heavy" panose="02020900000000000000" pitchFamily="18" charset="-122"/>
                </a:rPr>
                <a:t>感谢各位的聆听</a:t>
              </a:r>
            </a:p>
          </p:txBody>
        </p:sp>
        <p:pic>
          <p:nvPicPr>
            <p:cNvPr id="36" name="图形 35" descr="爪印 纯色填充">
              <a:extLst>
                <a:ext uri="{FF2B5EF4-FFF2-40B4-BE49-F238E27FC236}">
                  <a16:creationId xmlns:a16="http://schemas.microsoft.com/office/drawing/2014/main" id="{F0E704B5-EB0B-E742-ED82-A0FC9747A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4877" y="3338141"/>
              <a:ext cx="914400" cy="914400"/>
            </a:xfrm>
            <a:prstGeom prst="rect">
              <a:avLst/>
            </a:prstGeom>
          </p:spPr>
        </p:pic>
      </p:grpSp>
      <p:grpSp>
        <p:nvGrpSpPr>
          <p:cNvPr id="41" name="组合 40">
            <a:extLst>
              <a:ext uri="{FF2B5EF4-FFF2-40B4-BE49-F238E27FC236}">
                <a16:creationId xmlns:a16="http://schemas.microsoft.com/office/drawing/2014/main" id="{9FA1304B-206F-2ED0-F8ED-58C908AD02A7}"/>
              </a:ext>
            </a:extLst>
          </p:cNvPr>
          <p:cNvGrpSpPr/>
          <p:nvPr/>
        </p:nvGrpSpPr>
        <p:grpSpPr>
          <a:xfrm>
            <a:off x="2257109" y="2571820"/>
            <a:ext cx="7535753" cy="1548326"/>
            <a:chOff x="2257109" y="2571820"/>
            <a:chExt cx="7535753" cy="1548326"/>
          </a:xfrm>
        </p:grpSpPr>
        <p:sp>
          <p:nvSpPr>
            <p:cNvPr id="18" name="文本框 17"/>
            <p:cNvSpPr txBox="1"/>
            <p:nvPr/>
          </p:nvSpPr>
          <p:spPr>
            <a:xfrm>
              <a:off x="2429277" y="3221420"/>
              <a:ext cx="7363585" cy="497957"/>
            </a:xfrm>
            <a:prstGeom prst="rect">
              <a:avLst/>
            </a:prstGeom>
            <a:noFill/>
          </p:spPr>
          <p:txBody>
            <a:bodyPr wrap="square" rtlCol="0">
              <a:spAutoFit/>
            </a:bodyPr>
            <a:lstStyle/>
            <a:p>
              <a:pPr algn="ctr">
                <a:lnSpc>
                  <a:spcPct val="120000"/>
                </a:lnSpc>
              </a:pPr>
              <a:r>
                <a:rPr lang="zh-CN" altLang="en-US" sz="2400" b="1" dirty="0">
                  <a:solidFill>
                    <a:srgbClr val="8E5F30"/>
                  </a:solidFill>
                  <a:latin typeface="微软雅黑" panose="020B0503020204020204" charset="-122"/>
                  <a:ea typeface="微软雅黑" panose="020B0503020204020204" charset="-122"/>
                </a:rPr>
                <a:t>湖经猫猫档案小网站期待着您宝贵的建议 </a:t>
              </a:r>
              <a:endParaRPr lang="zh-CN" altLang="en-US" sz="2400" dirty="0">
                <a:solidFill>
                  <a:srgbClr val="8E5F30"/>
                </a:solidFill>
                <a:latin typeface="微软雅黑" panose="020B0503020204020204" charset="-122"/>
                <a:ea typeface="微软雅黑" panose="020B0503020204020204" charset="-122"/>
              </a:endParaRPr>
            </a:p>
          </p:txBody>
        </p:sp>
        <p:sp>
          <p:nvSpPr>
            <p:cNvPr id="23" name="文本框 22"/>
            <p:cNvSpPr txBox="1"/>
            <p:nvPr/>
          </p:nvSpPr>
          <p:spPr>
            <a:xfrm>
              <a:off x="2508547" y="3803777"/>
              <a:ext cx="7176112" cy="31636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8E5F30"/>
                  </a:solidFill>
                  <a:effectLst/>
                  <a:uLnTx/>
                  <a:uFillTx/>
                  <a:latin typeface="微软雅黑" panose="020B0503020204020204" charset="-122"/>
                  <a:ea typeface="微软雅黑" panose="020B0503020204020204" charset="-122"/>
                  <a:cs typeface="+mn-ea"/>
                  <a:sym typeface="+mn-lt"/>
                </a:rPr>
                <a:t>If you have any good ideas and suggestions, we will be happy to receive them</a:t>
              </a:r>
            </a:p>
          </p:txBody>
        </p:sp>
        <p:pic>
          <p:nvPicPr>
            <p:cNvPr id="37" name="图形 36" descr="爪印 纯色填充">
              <a:extLst>
                <a:ext uri="{FF2B5EF4-FFF2-40B4-BE49-F238E27FC236}">
                  <a16:creationId xmlns:a16="http://schemas.microsoft.com/office/drawing/2014/main" id="{92F37DFA-F8D2-3622-826D-5B7DF00401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7109" y="2571820"/>
              <a:ext cx="914400" cy="914400"/>
            </a:xfrm>
            <a:prstGeom prst="rect">
              <a:avLst/>
            </a:prstGeom>
          </p:spPr>
        </p:pic>
      </p:grpSp>
      <p:grpSp>
        <p:nvGrpSpPr>
          <p:cNvPr id="42" name="组合 41">
            <a:extLst>
              <a:ext uri="{FF2B5EF4-FFF2-40B4-BE49-F238E27FC236}">
                <a16:creationId xmlns:a16="http://schemas.microsoft.com/office/drawing/2014/main" id="{F1AAFAD7-6038-D751-D9A7-050EB5543286}"/>
              </a:ext>
            </a:extLst>
          </p:cNvPr>
          <p:cNvGrpSpPr/>
          <p:nvPr/>
        </p:nvGrpSpPr>
        <p:grpSpPr>
          <a:xfrm>
            <a:off x="1548487" y="1351448"/>
            <a:ext cx="9366119" cy="4227998"/>
            <a:chOff x="1548487" y="1351448"/>
            <a:chExt cx="9366119" cy="4227998"/>
          </a:xfrm>
        </p:grpSpPr>
        <p:grpSp>
          <p:nvGrpSpPr>
            <p:cNvPr id="34" name="组合 33">
              <a:extLst>
                <a:ext uri="{FF2B5EF4-FFF2-40B4-BE49-F238E27FC236}">
                  <a16:creationId xmlns:a16="http://schemas.microsoft.com/office/drawing/2014/main" id="{EDF78BD1-5B43-D1A8-B5EE-C94B9B528283}"/>
                </a:ext>
              </a:extLst>
            </p:cNvPr>
            <p:cNvGrpSpPr/>
            <p:nvPr/>
          </p:nvGrpSpPr>
          <p:grpSpPr>
            <a:xfrm>
              <a:off x="3938819" y="4477339"/>
              <a:ext cx="6975787" cy="1102107"/>
              <a:chOff x="3938819" y="4477339"/>
              <a:chExt cx="6975787" cy="1102107"/>
            </a:xfrm>
          </p:grpSpPr>
          <p:grpSp>
            <p:nvGrpSpPr>
              <p:cNvPr id="2" name="组合 1">
                <a:extLst>
                  <a:ext uri="{FF2B5EF4-FFF2-40B4-BE49-F238E27FC236}">
                    <a16:creationId xmlns:a16="http://schemas.microsoft.com/office/drawing/2014/main" id="{8E60E3A7-E680-3DF6-7315-72FFB3DE5D47}"/>
                  </a:ext>
                </a:extLst>
              </p:cNvPr>
              <p:cNvGrpSpPr/>
              <p:nvPr/>
            </p:nvGrpSpPr>
            <p:grpSpPr>
              <a:xfrm>
                <a:off x="3938819" y="4477339"/>
                <a:ext cx="2491133" cy="553818"/>
                <a:chOff x="3938819" y="4477339"/>
                <a:chExt cx="2491133" cy="553818"/>
              </a:xfrm>
            </p:grpSpPr>
            <p:sp>
              <p:nvSpPr>
                <p:cNvPr id="3" name="矩形 2">
                  <a:extLst>
                    <a:ext uri="{FF2B5EF4-FFF2-40B4-BE49-F238E27FC236}">
                      <a16:creationId xmlns:a16="http://schemas.microsoft.com/office/drawing/2014/main" id="{AA71EBFC-58CE-8DAA-AB1F-222AA88BC379}"/>
                    </a:ext>
                  </a:extLst>
                </p:cNvPr>
                <p:cNvSpPr/>
                <p:nvPr/>
              </p:nvSpPr>
              <p:spPr>
                <a:xfrm>
                  <a:off x="4568545" y="4590724"/>
                  <a:ext cx="1861407" cy="369332"/>
                </a:xfrm>
                <a:prstGeom prst="rect">
                  <a:avLst/>
                </a:prstGeom>
              </p:spPr>
              <p:txBody>
                <a:bodyPr wrap="none">
                  <a:spAutoFit/>
                </a:bodyPr>
                <a:lstStyle/>
                <a:p>
                  <a:r>
                    <a:rPr lang="zh-CN" altLang="en-US" b="1" dirty="0">
                      <a:solidFill>
                        <a:srgbClr val="8E5F30"/>
                      </a:solidFill>
                      <a:latin typeface="微软雅黑" panose="020B0503020204020204" charset="-122"/>
                      <a:ea typeface="微软雅黑" panose="020B0503020204020204" charset="-122"/>
                    </a:rPr>
                    <a:t>小组名</a:t>
                  </a:r>
                  <a:r>
                    <a:rPr lang="zh-CN" altLang="en-US" dirty="0">
                      <a:solidFill>
                        <a:srgbClr val="8E5F30"/>
                      </a:solidFill>
                      <a:latin typeface="微软雅黑" panose="020B0503020204020204" charset="-122"/>
                      <a:ea typeface="微软雅黑" panose="020B0503020204020204" charset="-122"/>
                    </a:rPr>
                    <a:t>：我很队</a:t>
                  </a:r>
                  <a:r>
                    <a:rPr lang="en-US" altLang="zh-CN" sz="1600" dirty="0">
                      <a:solidFill>
                        <a:srgbClr val="8E5F30"/>
                      </a:solidFill>
                      <a:latin typeface="微软雅黑" panose="020B0503020204020204" charset="-122"/>
                      <a:ea typeface="微软雅黑" panose="020B0503020204020204" charset="-122"/>
                    </a:rPr>
                    <a:t> </a:t>
                  </a:r>
                </a:p>
              </p:txBody>
            </p:sp>
            <p:sp>
              <p:nvSpPr>
                <p:cNvPr id="4" name="椭圆 3">
                  <a:extLst>
                    <a:ext uri="{FF2B5EF4-FFF2-40B4-BE49-F238E27FC236}">
                      <a16:creationId xmlns:a16="http://schemas.microsoft.com/office/drawing/2014/main" id="{CE68B14B-AC3C-F7E5-565A-B59D01312400}"/>
                    </a:ext>
                  </a:extLst>
                </p:cNvPr>
                <p:cNvSpPr/>
                <p:nvPr/>
              </p:nvSpPr>
              <p:spPr>
                <a:xfrm>
                  <a:off x="3938819" y="4477339"/>
                  <a:ext cx="558244" cy="553818"/>
                </a:xfrm>
                <a:prstGeom prst="ellipse">
                  <a:avLst/>
                </a:prstGeom>
                <a:solidFill>
                  <a:srgbClr val="8E5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65000"/>
                        <a:lumOff val="35000"/>
                      </a:schemeClr>
                    </a:solidFill>
                  </a:endParaRPr>
                </a:p>
              </p:txBody>
            </p:sp>
            <p:pic>
              <p:nvPicPr>
                <p:cNvPr id="5" name="图形 4" descr="组 纯色填充">
                  <a:extLst>
                    <a:ext uri="{FF2B5EF4-FFF2-40B4-BE49-F238E27FC236}">
                      <a16:creationId xmlns:a16="http://schemas.microsoft.com/office/drawing/2014/main" id="{5CF63859-E61D-01A0-8953-362C5B9241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00066" y="4540852"/>
                  <a:ext cx="445225" cy="445225"/>
                </a:xfrm>
                <a:prstGeom prst="rect">
                  <a:avLst/>
                </a:prstGeom>
              </p:spPr>
            </p:pic>
          </p:grpSp>
          <p:grpSp>
            <p:nvGrpSpPr>
              <p:cNvPr id="6" name="组合 5">
                <a:extLst>
                  <a:ext uri="{FF2B5EF4-FFF2-40B4-BE49-F238E27FC236}">
                    <a16:creationId xmlns:a16="http://schemas.microsoft.com/office/drawing/2014/main" id="{F217F5FF-2A8D-7E64-D01A-C61A2910B977}"/>
                  </a:ext>
                </a:extLst>
              </p:cNvPr>
              <p:cNvGrpSpPr/>
              <p:nvPr/>
            </p:nvGrpSpPr>
            <p:grpSpPr>
              <a:xfrm>
                <a:off x="6853481" y="4534436"/>
                <a:ext cx="4061125" cy="1045010"/>
                <a:chOff x="6853481" y="4534436"/>
                <a:chExt cx="4061125" cy="1045010"/>
              </a:xfrm>
            </p:grpSpPr>
            <p:sp>
              <p:nvSpPr>
                <p:cNvPr id="7" name="矩形 6">
                  <a:extLst>
                    <a:ext uri="{FF2B5EF4-FFF2-40B4-BE49-F238E27FC236}">
                      <a16:creationId xmlns:a16="http://schemas.microsoft.com/office/drawing/2014/main" id="{C34D3C5E-C892-1D92-8B99-4FE278E12960}"/>
                    </a:ext>
                  </a:extLst>
                </p:cNvPr>
                <p:cNvSpPr/>
                <p:nvPr/>
              </p:nvSpPr>
              <p:spPr>
                <a:xfrm>
                  <a:off x="7354345" y="4590724"/>
                  <a:ext cx="1271502" cy="338554"/>
                </a:xfrm>
                <a:prstGeom prst="rect">
                  <a:avLst/>
                </a:prstGeom>
              </p:spPr>
              <p:txBody>
                <a:bodyPr wrap="none">
                  <a:spAutoFit/>
                </a:bodyPr>
                <a:lstStyle/>
                <a:p>
                  <a:pPr algn="ctr"/>
                  <a:r>
                    <a:rPr lang="zh-CN" altLang="en-US" sz="1600" b="1" dirty="0">
                      <a:solidFill>
                        <a:srgbClr val="8E5F30"/>
                      </a:solidFill>
                      <a:latin typeface="微软雅黑" panose="020B0503020204020204" charset="-122"/>
                      <a:ea typeface="微软雅黑" panose="020B0503020204020204" charset="-122"/>
                    </a:rPr>
                    <a:t>队长</a:t>
                  </a:r>
                  <a:r>
                    <a:rPr lang="zh-CN" altLang="en-US" sz="1600" dirty="0">
                      <a:solidFill>
                        <a:srgbClr val="8E5F30"/>
                      </a:solidFill>
                      <a:latin typeface="微软雅黑" panose="020B0503020204020204" charset="-122"/>
                      <a:ea typeface="微软雅黑" panose="020B0503020204020204" charset="-122"/>
                    </a:rPr>
                    <a:t>：张锐</a:t>
                  </a:r>
                  <a:r>
                    <a:rPr lang="en-US" altLang="zh-CN" sz="1600" dirty="0">
                      <a:solidFill>
                        <a:srgbClr val="8E5F30"/>
                      </a:solidFill>
                      <a:latin typeface="微软雅黑" panose="020B0503020204020204" charset="-122"/>
                      <a:ea typeface="微软雅黑" panose="020B0503020204020204" charset="-122"/>
                    </a:rPr>
                    <a:t> </a:t>
                  </a:r>
                </a:p>
              </p:txBody>
            </p:sp>
            <p:sp>
              <p:nvSpPr>
                <p:cNvPr id="9" name="椭圆 8">
                  <a:extLst>
                    <a:ext uri="{FF2B5EF4-FFF2-40B4-BE49-F238E27FC236}">
                      <a16:creationId xmlns:a16="http://schemas.microsoft.com/office/drawing/2014/main" id="{C1E3B555-4B31-BDA1-D869-E19AEEC468FB}"/>
                    </a:ext>
                  </a:extLst>
                </p:cNvPr>
                <p:cNvSpPr/>
                <p:nvPr/>
              </p:nvSpPr>
              <p:spPr>
                <a:xfrm>
                  <a:off x="6853481" y="4561428"/>
                  <a:ext cx="442225" cy="437272"/>
                </a:xfrm>
                <a:prstGeom prst="ellipse">
                  <a:avLst/>
                </a:prstGeom>
                <a:solidFill>
                  <a:srgbClr val="8E5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65000"/>
                        <a:lumOff val="35000"/>
                      </a:schemeClr>
                    </a:solidFill>
                  </a:endParaRPr>
                </a:p>
              </p:txBody>
            </p:sp>
            <p:pic>
              <p:nvPicPr>
                <p:cNvPr id="11" name="图形 10" descr="男人 纯色填充">
                  <a:extLst>
                    <a:ext uri="{FF2B5EF4-FFF2-40B4-BE49-F238E27FC236}">
                      <a16:creationId xmlns:a16="http://schemas.microsoft.com/office/drawing/2014/main" id="{24F14C43-41F0-2BE8-6B77-86F1CD76C88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12156" y="4599375"/>
                  <a:ext cx="346522" cy="346522"/>
                </a:xfrm>
                <a:prstGeom prst="rect">
                  <a:avLst/>
                </a:prstGeom>
              </p:spPr>
            </p:pic>
            <p:sp>
              <p:nvSpPr>
                <p:cNvPr id="12" name="矩形 11">
                  <a:extLst>
                    <a:ext uri="{FF2B5EF4-FFF2-40B4-BE49-F238E27FC236}">
                      <a16:creationId xmlns:a16="http://schemas.microsoft.com/office/drawing/2014/main" id="{ACEF1D00-FFDB-3381-AB63-BFC341B85309}"/>
                    </a:ext>
                  </a:extLst>
                </p:cNvPr>
                <p:cNvSpPr/>
                <p:nvPr/>
              </p:nvSpPr>
              <p:spPr>
                <a:xfrm>
                  <a:off x="7384802" y="5170627"/>
                  <a:ext cx="1210589" cy="338554"/>
                </a:xfrm>
                <a:prstGeom prst="rect">
                  <a:avLst/>
                </a:prstGeom>
              </p:spPr>
              <p:txBody>
                <a:bodyPr wrap="none">
                  <a:spAutoFit/>
                </a:bodyPr>
                <a:lstStyle/>
                <a:p>
                  <a:pPr algn="ctr"/>
                  <a:r>
                    <a:rPr lang="zh-CN" altLang="en-US" sz="1600" b="1" dirty="0">
                      <a:solidFill>
                        <a:srgbClr val="8E5F30"/>
                      </a:solidFill>
                      <a:latin typeface="微软雅黑" panose="020B0503020204020204" charset="-122"/>
                      <a:ea typeface="微软雅黑" panose="020B0503020204020204" charset="-122"/>
                    </a:rPr>
                    <a:t>队员</a:t>
                  </a:r>
                  <a:r>
                    <a:rPr lang="zh-CN" altLang="en-US" sz="1600" dirty="0">
                      <a:solidFill>
                        <a:srgbClr val="8E5F30"/>
                      </a:solidFill>
                      <a:latin typeface="微软雅黑" panose="020B0503020204020204" charset="-122"/>
                      <a:ea typeface="微软雅黑" panose="020B0503020204020204" charset="-122"/>
                    </a:rPr>
                    <a:t>：黄婷</a:t>
                  </a:r>
                  <a:endParaRPr lang="en-US" altLang="zh-CN" sz="1600" dirty="0">
                    <a:solidFill>
                      <a:srgbClr val="8E5F30"/>
                    </a:solidFill>
                    <a:latin typeface="微软雅黑" panose="020B0503020204020204" charset="-122"/>
                    <a:ea typeface="微软雅黑" panose="020B0503020204020204" charset="-122"/>
                  </a:endParaRPr>
                </a:p>
              </p:txBody>
            </p:sp>
            <p:sp>
              <p:nvSpPr>
                <p:cNvPr id="19" name="椭圆 18">
                  <a:extLst>
                    <a:ext uri="{FF2B5EF4-FFF2-40B4-BE49-F238E27FC236}">
                      <a16:creationId xmlns:a16="http://schemas.microsoft.com/office/drawing/2014/main" id="{E1DF6A22-5B18-FDE2-ED44-1C7B41EBAB8C}"/>
                    </a:ext>
                  </a:extLst>
                </p:cNvPr>
                <p:cNvSpPr/>
                <p:nvPr/>
              </p:nvSpPr>
              <p:spPr>
                <a:xfrm>
                  <a:off x="6853481" y="5141331"/>
                  <a:ext cx="442225" cy="437272"/>
                </a:xfrm>
                <a:prstGeom prst="ellipse">
                  <a:avLst/>
                </a:prstGeom>
                <a:solidFill>
                  <a:srgbClr val="8E5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65000"/>
                        <a:lumOff val="35000"/>
                      </a:schemeClr>
                    </a:solidFill>
                  </a:endParaRPr>
                </a:p>
              </p:txBody>
            </p:sp>
            <p:sp>
              <p:nvSpPr>
                <p:cNvPr id="20" name="矩形 19">
                  <a:extLst>
                    <a:ext uri="{FF2B5EF4-FFF2-40B4-BE49-F238E27FC236}">
                      <a16:creationId xmlns:a16="http://schemas.microsoft.com/office/drawing/2014/main" id="{51082E8D-828C-193D-A2C3-6B2BB0152471}"/>
                    </a:ext>
                  </a:extLst>
                </p:cNvPr>
                <p:cNvSpPr/>
                <p:nvPr/>
              </p:nvSpPr>
              <p:spPr>
                <a:xfrm>
                  <a:off x="9437920" y="4573763"/>
                  <a:ext cx="1415772" cy="338554"/>
                </a:xfrm>
                <a:prstGeom prst="rect">
                  <a:avLst/>
                </a:prstGeom>
              </p:spPr>
              <p:txBody>
                <a:bodyPr wrap="none">
                  <a:spAutoFit/>
                </a:bodyPr>
                <a:lstStyle/>
                <a:p>
                  <a:pPr algn="ctr"/>
                  <a:r>
                    <a:rPr lang="zh-CN" altLang="en-US" sz="1600" b="1" dirty="0">
                      <a:solidFill>
                        <a:srgbClr val="8E5F30"/>
                      </a:solidFill>
                      <a:latin typeface="微软雅黑" panose="020B0503020204020204" charset="-122"/>
                      <a:ea typeface="微软雅黑" panose="020B0503020204020204" charset="-122"/>
                    </a:rPr>
                    <a:t>队员</a:t>
                  </a:r>
                  <a:r>
                    <a:rPr lang="zh-CN" altLang="en-US" sz="1600" dirty="0">
                      <a:solidFill>
                        <a:srgbClr val="8E5F30"/>
                      </a:solidFill>
                      <a:latin typeface="微软雅黑" panose="020B0503020204020204" charset="-122"/>
                      <a:ea typeface="微软雅黑" panose="020B0503020204020204" charset="-122"/>
                    </a:rPr>
                    <a:t>：张庭恺</a:t>
                  </a:r>
                  <a:endParaRPr lang="en-US" altLang="zh-CN" sz="1600" dirty="0">
                    <a:solidFill>
                      <a:srgbClr val="8E5F30"/>
                    </a:solidFill>
                    <a:latin typeface="微软雅黑" panose="020B0503020204020204" charset="-122"/>
                    <a:ea typeface="微软雅黑" panose="020B0503020204020204" charset="-122"/>
                  </a:endParaRPr>
                </a:p>
              </p:txBody>
            </p:sp>
            <p:sp>
              <p:nvSpPr>
                <p:cNvPr id="21" name="椭圆 20">
                  <a:extLst>
                    <a:ext uri="{FF2B5EF4-FFF2-40B4-BE49-F238E27FC236}">
                      <a16:creationId xmlns:a16="http://schemas.microsoft.com/office/drawing/2014/main" id="{51348BD7-F944-738E-3D1A-425C390C98B5}"/>
                    </a:ext>
                  </a:extLst>
                </p:cNvPr>
                <p:cNvSpPr/>
                <p:nvPr/>
              </p:nvSpPr>
              <p:spPr>
                <a:xfrm>
                  <a:off x="8881563" y="4534436"/>
                  <a:ext cx="442225" cy="437272"/>
                </a:xfrm>
                <a:prstGeom prst="ellipse">
                  <a:avLst/>
                </a:prstGeom>
                <a:solidFill>
                  <a:srgbClr val="8E5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65000"/>
                        <a:lumOff val="35000"/>
                      </a:schemeClr>
                    </a:solidFill>
                  </a:endParaRPr>
                </a:p>
              </p:txBody>
            </p:sp>
            <p:pic>
              <p:nvPicPr>
                <p:cNvPr id="22" name="图形 21" descr="男人 纯色填充">
                  <a:extLst>
                    <a:ext uri="{FF2B5EF4-FFF2-40B4-BE49-F238E27FC236}">
                      <a16:creationId xmlns:a16="http://schemas.microsoft.com/office/drawing/2014/main" id="{4409800B-77BF-BD23-F3F9-3030D96EBCA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9414" y="4579811"/>
                  <a:ext cx="346522" cy="346522"/>
                </a:xfrm>
                <a:prstGeom prst="rect">
                  <a:avLst/>
                </a:prstGeom>
              </p:spPr>
            </p:pic>
            <p:sp>
              <p:nvSpPr>
                <p:cNvPr id="24" name="矩形 23">
                  <a:extLst>
                    <a:ext uri="{FF2B5EF4-FFF2-40B4-BE49-F238E27FC236}">
                      <a16:creationId xmlns:a16="http://schemas.microsoft.com/office/drawing/2014/main" id="{8EADD606-5884-6BDB-6E92-9D75FAE711D5}"/>
                    </a:ext>
                  </a:extLst>
                </p:cNvPr>
                <p:cNvSpPr/>
                <p:nvPr/>
              </p:nvSpPr>
              <p:spPr>
                <a:xfrm>
                  <a:off x="9437920" y="5222569"/>
                  <a:ext cx="1476686" cy="338554"/>
                </a:xfrm>
                <a:prstGeom prst="rect">
                  <a:avLst/>
                </a:prstGeom>
              </p:spPr>
              <p:txBody>
                <a:bodyPr wrap="none">
                  <a:spAutoFit/>
                </a:bodyPr>
                <a:lstStyle/>
                <a:p>
                  <a:pPr algn="ctr"/>
                  <a:r>
                    <a:rPr lang="zh-CN" altLang="en-US" sz="1600" b="1" dirty="0">
                      <a:solidFill>
                        <a:srgbClr val="8E5F30"/>
                      </a:solidFill>
                      <a:latin typeface="微软雅黑" panose="020B0503020204020204" charset="-122"/>
                      <a:ea typeface="微软雅黑" panose="020B0503020204020204" charset="-122"/>
                    </a:rPr>
                    <a:t>队员</a:t>
                  </a:r>
                  <a:r>
                    <a:rPr lang="zh-CN" altLang="en-US" sz="1600" dirty="0">
                      <a:solidFill>
                        <a:srgbClr val="8E5F30"/>
                      </a:solidFill>
                      <a:latin typeface="微软雅黑" panose="020B0503020204020204" charset="-122"/>
                      <a:ea typeface="微软雅黑" panose="020B0503020204020204" charset="-122"/>
                    </a:rPr>
                    <a:t>：胡锦旗</a:t>
                  </a:r>
                  <a:r>
                    <a:rPr lang="en-US" altLang="zh-CN" sz="1600" dirty="0">
                      <a:solidFill>
                        <a:srgbClr val="8E5F30"/>
                      </a:solidFill>
                      <a:latin typeface="微软雅黑" panose="020B0503020204020204" charset="-122"/>
                      <a:ea typeface="微软雅黑" panose="020B0503020204020204" charset="-122"/>
                    </a:rPr>
                    <a:t> </a:t>
                  </a:r>
                </a:p>
              </p:txBody>
            </p:sp>
            <p:sp>
              <p:nvSpPr>
                <p:cNvPr id="25" name="椭圆 24">
                  <a:extLst>
                    <a:ext uri="{FF2B5EF4-FFF2-40B4-BE49-F238E27FC236}">
                      <a16:creationId xmlns:a16="http://schemas.microsoft.com/office/drawing/2014/main" id="{99103386-94D3-D719-DF33-77B4E9D8EEF3}"/>
                    </a:ext>
                  </a:extLst>
                </p:cNvPr>
                <p:cNvSpPr/>
                <p:nvPr/>
              </p:nvSpPr>
              <p:spPr>
                <a:xfrm>
                  <a:off x="8881563" y="5142174"/>
                  <a:ext cx="442225" cy="437272"/>
                </a:xfrm>
                <a:prstGeom prst="ellipse">
                  <a:avLst/>
                </a:prstGeom>
                <a:solidFill>
                  <a:srgbClr val="8E5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65000"/>
                        <a:lumOff val="35000"/>
                      </a:schemeClr>
                    </a:solidFill>
                  </a:endParaRPr>
                </a:p>
              </p:txBody>
            </p:sp>
            <p:pic>
              <p:nvPicPr>
                <p:cNvPr id="32" name="图形 31" descr="男人 纯色填充">
                  <a:extLst>
                    <a:ext uri="{FF2B5EF4-FFF2-40B4-BE49-F238E27FC236}">
                      <a16:creationId xmlns:a16="http://schemas.microsoft.com/office/drawing/2014/main" id="{AD740BB9-7373-D291-835A-BDF7FECCB13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40238" y="5183565"/>
                  <a:ext cx="346522" cy="346522"/>
                </a:xfrm>
                <a:prstGeom prst="rect">
                  <a:avLst/>
                </a:prstGeom>
              </p:spPr>
            </p:pic>
            <p:pic>
              <p:nvPicPr>
                <p:cNvPr id="33" name="图形 32" descr="女士 纯色填充">
                  <a:extLst>
                    <a:ext uri="{FF2B5EF4-FFF2-40B4-BE49-F238E27FC236}">
                      <a16:creationId xmlns:a16="http://schemas.microsoft.com/office/drawing/2014/main" id="{59AEF09B-188D-A478-527E-27C81DE4946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8487" y="5169166"/>
                  <a:ext cx="340191" cy="340191"/>
                </a:xfrm>
                <a:prstGeom prst="rect">
                  <a:avLst/>
                </a:prstGeom>
              </p:spPr>
            </p:pic>
          </p:grpSp>
        </p:grpSp>
        <p:pic>
          <p:nvPicPr>
            <p:cNvPr id="39" name="图形 38" descr="爪印 纯色填充">
              <a:extLst>
                <a:ext uri="{FF2B5EF4-FFF2-40B4-BE49-F238E27FC236}">
                  <a16:creationId xmlns:a16="http://schemas.microsoft.com/office/drawing/2014/main" id="{042358E6-9963-98DB-B608-A9E1909A2A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8487" y="1351448"/>
              <a:ext cx="914400" cy="9144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26C854F-9E1A-917A-3007-CC546F0FE204}"/>
              </a:ext>
            </a:extLst>
          </p:cNvPr>
          <p:cNvGrpSpPr/>
          <p:nvPr/>
        </p:nvGrpSpPr>
        <p:grpSpPr>
          <a:xfrm>
            <a:off x="-936251" y="-1928259"/>
            <a:ext cx="6257156" cy="9747504"/>
            <a:chOff x="-936251" y="-1928259"/>
            <a:chExt cx="6257156" cy="9747504"/>
          </a:xfrm>
        </p:grpSpPr>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rcRect l="22492" t="34033"/>
            <a:stretch>
              <a:fillRect/>
            </a:stretch>
          </p:blipFill>
          <p:spPr>
            <a:xfrm rot="15113157">
              <a:off x="-705526" y="1792815"/>
              <a:ext cx="6187325" cy="5865536"/>
            </a:xfrm>
            <a:custGeom>
              <a:avLst/>
              <a:gdLst>
                <a:gd name="connsiteX0" fmla="*/ 6187325 w 6187325"/>
                <a:gd name="connsiteY0" fmla="*/ 3497303 h 5865536"/>
                <a:gd name="connsiteX1" fmla="*/ 5412624 w 6187325"/>
                <a:gd name="connsiteY1" fmla="*/ 5865536 h 5865536"/>
                <a:gd name="connsiteX2" fmla="*/ 1021613 w 6187325"/>
                <a:gd name="connsiteY2" fmla="*/ 5865536 h 5865536"/>
                <a:gd name="connsiteX3" fmla="*/ 0 w 6187325"/>
                <a:gd name="connsiteY3" fmla="*/ 5531344 h 5865536"/>
                <a:gd name="connsiteX4" fmla="*/ 1809424 w 6187325"/>
                <a:gd name="connsiteY4" fmla="*/ 0 h 5865536"/>
                <a:gd name="connsiteX5" fmla="*/ 6187325 w 6187325"/>
                <a:gd name="connsiteY5" fmla="*/ 1432107 h 586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7325" h="5865536">
                  <a:moveTo>
                    <a:pt x="6187325" y="3497303"/>
                  </a:moveTo>
                  <a:lnTo>
                    <a:pt x="5412624" y="5865536"/>
                  </a:lnTo>
                  <a:lnTo>
                    <a:pt x="1021613" y="5865536"/>
                  </a:lnTo>
                  <a:lnTo>
                    <a:pt x="0" y="5531344"/>
                  </a:lnTo>
                  <a:lnTo>
                    <a:pt x="1809424" y="0"/>
                  </a:lnTo>
                  <a:lnTo>
                    <a:pt x="6187325" y="1432107"/>
                  </a:lnTo>
                  <a:close/>
                </a:path>
              </a:pathLst>
            </a:cu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rcRect l="15703" t="22781" r="1061"/>
            <a:stretch>
              <a:fillRect/>
            </a:stretch>
          </p:blipFill>
          <p:spPr>
            <a:xfrm rot="18865553">
              <a:off x="-1948625" y="-915885"/>
              <a:ext cx="7671839" cy="5647091"/>
            </a:xfrm>
            <a:custGeom>
              <a:avLst/>
              <a:gdLst>
                <a:gd name="connsiteX0" fmla="*/ 3627414 w 7194455"/>
                <a:gd name="connsiteY0" fmla="*/ 0 h 5295698"/>
                <a:gd name="connsiteX1" fmla="*/ 7194455 w 7194455"/>
                <a:gd name="connsiteY1" fmla="*/ 3639253 h 5295698"/>
                <a:gd name="connsiteX2" fmla="*/ 5504477 w 7194455"/>
                <a:gd name="connsiteY2" fmla="*/ 5295698 h 5295698"/>
                <a:gd name="connsiteX3" fmla="*/ 1705728 w 7194455"/>
                <a:gd name="connsiteY3" fmla="*/ 5295698 h 5295698"/>
                <a:gd name="connsiteX4" fmla="*/ 0 w 7194455"/>
                <a:gd name="connsiteY4" fmla="*/ 3555439 h 529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455" h="5295698">
                  <a:moveTo>
                    <a:pt x="3627414" y="0"/>
                  </a:moveTo>
                  <a:lnTo>
                    <a:pt x="7194455" y="3639253"/>
                  </a:lnTo>
                  <a:lnTo>
                    <a:pt x="5504477" y="5295698"/>
                  </a:lnTo>
                  <a:lnTo>
                    <a:pt x="1705728" y="5295698"/>
                  </a:lnTo>
                  <a:lnTo>
                    <a:pt x="0" y="3555439"/>
                  </a:lnTo>
                  <a:close/>
                </a:path>
              </a:pathLst>
            </a:custGeom>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6623" y="3598115"/>
              <a:ext cx="3861478" cy="2797068"/>
            </a:xfrm>
            <a:prstGeom prst="rect">
              <a:avLst/>
            </a:prstGeom>
          </p:spPr>
        </p:pic>
      </p:grpSp>
      <p:sp>
        <p:nvSpPr>
          <p:cNvPr id="24" name="文本框 23"/>
          <p:cNvSpPr txBox="1"/>
          <p:nvPr/>
        </p:nvSpPr>
        <p:spPr>
          <a:xfrm>
            <a:off x="5908675" y="1292860"/>
            <a:ext cx="1634490" cy="829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rPr>
              <a:t>1 /</a:t>
            </a:r>
            <a:endParaRPr kumimoji="0" lang="zh-CN" altLang="en-US" sz="4800" b="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grpSp>
        <p:nvGrpSpPr>
          <p:cNvPr id="3" name="组合 2">
            <a:extLst>
              <a:ext uri="{FF2B5EF4-FFF2-40B4-BE49-F238E27FC236}">
                <a16:creationId xmlns:a16="http://schemas.microsoft.com/office/drawing/2014/main" id="{015752CA-F83F-11D6-1130-179F549766A0}"/>
              </a:ext>
            </a:extLst>
          </p:cNvPr>
          <p:cNvGrpSpPr/>
          <p:nvPr/>
        </p:nvGrpSpPr>
        <p:grpSpPr>
          <a:xfrm>
            <a:off x="7569848" y="1384441"/>
            <a:ext cx="3120811" cy="716069"/>
            <a:chOff x="7569848" y="1384441"/>
            <a:chExt cx="3120811" cy="716069"/>
          </a:xfrm>
        </p:grpSpPr>
        <p:sp>
          <p:nvSpPr>
            <p:cNvPr id="25" name="文本框 24"/>
            <p:cNvSpPr txBox="1"/>
            <p:nvPr/>
          </p:nvSpPr>
          <p:spPr>
            <a:xfrm>
              <a:off x="7569848" y="1384441"/>
              <a:ext cx="273485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rPr>
                <a:t>选题目的和意义</a:t>
              </a:r>
            </a:p>
          </p:txBody>
        </p:sp>
        <p:sp>
          <p:nvSpPr>
            <p:cNvPr id="32" name="矩形 31"/>
            <p:cNvSpPr/>
            <p:nvPr/>
          </p:nvSpPr>
          <p:spPr>
            <a:xfrm>
              <a:off x="7589242" y="1792733"/>
              <a:ext cx="3101417" cy="307777"/>
            </a:xfrm>
            <a:prstGeom prst="rect">
              <a:avLst/>
            </a:prstGeom>
          </p:spPr>
          <p:txBody>
            <a:bodyPr wrap="square">
              <a:spAutoFit/>
            </a:bodyPr>
            <a:lstStyle/>
            <a:p>
              <a:pPr lvl="0">
                <a:defRPr/>
              </a:pPr>
              <a:r>
                <a:rPr lang="en-US" altLang="zh-CN" sz="1400" dirty="0">
                  <a:solidFill>
                    <a:srgbClr val="8E5F30"/>
                  </a:solidFill>
                  <a:latin typeface="微软雅黑" panose="020B0503020204020204" charset="-122"/>
                  <a:ea typeface="微软雅黑" panose="020B0503020204020204" charset="-122"/>
                  <a:cs typeface="+mn-ea"/>
                  <a:sym typeface="+mn-lt"/>
                </a:rPr>
                <a:t>Purpose and significance</a:t>
              </a:r>
              <a:endParaRPr kumimoji="0" lang="zh-CN" altLang="en-US" sz="1400" b="0" i="0" u="none" strike="noStrike" kern="1200" cap="none" spc="0" normalizeH="0" baseline="0" noProof="0" dirty="0">
                <a:ln>
                  <a:noFill/>
                </a:ln>
                <a:solidFill>
                  <a:srgbClr val="8E5F30"/>
                </a:solidFill>
                <a:effectLst/>
                <a:uLnTx/>
                <a:uFillTx/>
                <a:latin typeface="微软雅黑" panose="020B0503020204020204" charset="-122"/>
                <a:ea typeface="微软雅黑" panose="020B0503020204020204" charset="-122"/>
                <a:cs typeface="+mn-ea"/>
                <a:sym typeface="+mn-lt"/>
              </a:endParaRPr>
            </a:p>
          </p:txBody>
        </p:sp>
      </p:grpSp>
      <p:sp>
        <p:nvSpPr>
          <p:cNvPr id="33" name="文本框 32"/>
          <p:cNvSpPr txBox="1"/>
          <p:nvPr/>
        </p:nvSpPr>
        <p:spPr>
          <a:xfrm>
            <a:off x="6137910" y="2559050"/>
            <a:ext cx="1405255" cy="829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rPr>
              <a:t>2 /</a:t>
            </a:r>
            <a:endParaRPr kumimoji="0" lang="zh-CN" altLang="en-US" sz="4800" b="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grpSp>
        <p:nvGrpSpPr>
          <p:cNvPr id="4" name="组合 3">
            <a:extLst>
              <a:ext uri="{FF2B5EF4-FFF2-40B4-BE49-F238E27FC236}">
                <a16:creationId xmlns:a16="http://schemas.microsoft.com/office/drawing/2014/main" id="{4F8E6CD0-E363-105D-A650-3F82E288F32A}"/>
              </a:ext>
            </a:extLst>
          </p:cNvPr>
          <p:cNvGrpSpPr/>
          <p:nvPr/>
        </p:nvGrpSpPr>
        <p:grpSpPr>
          <a:xfrm>
            <a:off x="7569848" y="2651038"/>
            <a:ext cx="2915271" cy="931512"/>
            <a:chOff x="7569848" y="2651038"/>
            <a:chExt cx="2915271" cy="931512"/>
          </a:xfrm>
        </p:grpSpPr>
        <p:sp>
          <p:nvSpPr>
            <p:cNvPr id="34" name="文本框 33"/>
            <p:cNvSpPr txBox="1"/>
            <p:nvPr/>
          </p:nvSpPr>
          <p:spPr>
            <a:xfrm>
              <a:off x="7569848" y="2651038"/>
              <a:ext cx="273485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rgbClr val="8E5F30"/>
                  </a:solidFill>
                  <a:latin typeface="思源宋体 CN Heavy" panose="02020900000000000000" pitchFamily="18" charset="-122"/>
                  <a:ea typeface="思源宋体 CN Heavy" panose="02020900000000000000" pitchFamily="18" charset="-122"/>
                  <a:cs typeface="+mn-ea"/>
                  <a:sym typeface="+mn-lt"/>
                </a:rPr>
                <a:t>组内分工和合作</a:t>
              </a:r>
              <a:endParaRPr kumimoji="0" lang="zh-CN" altLang="en-US" sz="28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35" name="矩形 34"/>
            <p:cNvSpPr/>
            <p:nvPr/>
          </p:nvSpPr>
          <p:spPr>
            <a:xfrm>
              <a:off x="7589242" y="3059330"/>
              <a:ext cx="2895877" cy="523220"/>
            </a:xfrm>
            <a:prstGeom prst="rect">
              <a:avLst/>
            </a:prstGeom>
          </p:spPr>
          <p:txBody>
            <a:bodyPr wrap="square">
              <a:spAutoFit/>
            </a:bodyPr>
            <a:lstStyle/>
            <a:p>
              <a:pPr lvl="0">
                <a:defRPr/>
              </a:pPr>
              <a:r>
                <a:rPr lang="en-US" altLang="zh-CN" sz="1400" dirty="0">
                  <a:solidFill>
                    <a:srgbClr val="8E5F30"/>
                  </a:solidFill>
                  <a:latin typeface="思源宋体 CN Heavy" panose="02020900000000000000" pitchFamily="18" charset="-122"/>
                  <a:ea typeface="思源宋体 CN Heavy" panose="02020900000000000000" pitchFamily="18" charset="-122"/>
                  <a:cs typeface="+mn-ea"/>
                  <a:sym typeface="+mn-lt"/>
                </a:rPr>
                <a:t>Division of labor and cooperation within the group</a:t>
              </a:r>
              <a:endParaRPr kumimoji="0" lang="zh-CN" altLang="en-US" sz="14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grpSp>
      <p:sp>
        <p:nvSpPr>
          <p:cNvPr id="36" name="文本框 35"/>
          <p:cNvSpPr txBox="1"/>
          <p:nvPr/>
        </p:nvSpPr>
        <p:spPr>
          <a:xfrm>
            <a:off x="6167120" y="3825875"/>
            <a:ext cx="1395730" cy="829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rPr>
              <a:t>3 / </a:t>
            </a:r>
            <a:endParaRPr kumimoji="0" lang="zh-CN" altLang="en-US" sz="4800" b="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grpSp>
        <p:nvGrpSpPr>
          <p:cNvPr id="5" name="组合 4">
            <a:extLst>
              <a:ext uri="{FF2B5EF4-FFF2-40B4-BE49-F238E27FC236}">
                <a16:creationId xmlns:a16="http://schemas.microsoft.com/office/drawing/2014/main" id="{6E654727-406F-D0E1-435D-CC5648D898D8}"/>
              </a:ext>
            </a:extLst>
          </p:cNvPr>
          <p:cNvGrpSpPr/>
          <p:nvPr/>
        </p:nvGrpSpPr>
        <p:grpSpPr>
          <a:xfrm>
            <a:off x="7589242" y="3917635"/>
            <a:ext cx="3120811" cy="931512"/>
            <a:chOff x="7589242" y="3917635"/>
            <a:chExt cx="3120811" cy="931512"/>
          </a:xfrm>
        </p:grpSpPr>
        <p:sp>
          <p:nvSpPr>
            <p:cNvPr id="37" name="文本框 36"/>
            <p:cNvSpPr txBox="1"/>
            <p:nvPr/>
          </p:nvSpPr>
          <p:spPr>
            <a:xfrm>
              <a:off x="7589242" y="3917635"/>
              <a:ext cx="273485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rPr>
                <a:t>网页的功能</a:t>
              </a:r>
              <a:r>
                <a:rPr lang="zh-CN" altLang="en-US" sz="2800" dirty="0">
                  <a:solidFill>
                    <a:srgbClr val="8E5F30"/>
                  </a:solidFill>
                  <a:latin typeface="思源宋体 CN Heavy" panose="02020900000000000000" pitchFamily="18" charset="-122"/>
                  <a:ea typeface="思源宋体 CN Heavy" panose="02020900000000000000" pitchFamily="18" charset="-122"/>
                  <a:cs typeface="+mn-ea"/>
                  <a:sym typeface="+mn-lt"/>
                </a:rPr>
                <a:t>特点</a:t>
              </a:r>
              <a:endParaRPr kumimoji="0" lang="zh-CN" altLang="en-US" sz="28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38" name="矩形 37"/>
            <p:cNvSpPr/>
            <p:nvPr/>
          </p:nvSpPr>
          <p:spPr>
            <a:xfrm>
              <a:off x="7608636" y="4325927"/>
              <a:ext cx="3101417" cy="523220"/>
            </a:xfrm>
            <a:prstGeom prst="rect">
              <a:avLst/>
            </a:prstGeom>
          </p:spPr>
          <p:txBody>
            <a:bodyPr wrap="square">
              <a:spAutoFit/>
            </a:bodyPr>
            <a:lstStyle/>
            <a:p>
              <a:pPr lvl="0">
                <a:defRPr/>
              </a:pPr>
              <a:r>
                <a:rPr lang="en-US" altLang="zh-CN" sz="1400" dirty="0">
                  <a:solidFill>
                    <a:srgbClr val="8E5F30"/>
                  </a:solidFill>
                  <a:latin typeface="微软雅黑" panose="020B0503020204020204" charset="-122"/>
                  <a:ea typeface="微软雅黑" panose="020B0503020204020204" charset="-122"/>
                  <a:cs typeface="+mn-ea"/>
                  <a:sym typeface="+mn-lt"/>
                </a:rPr>
                <a:t>The functionality and features of the website</a:t>
              </a:r>
            </a:p>
          </p:txBody>
        </p:sp>
      </p:grpSp>
      <p:sp>
        <p:nvSpPr>
          <p:cNvPr id="39" name="文本框 38"/>
          <p:cNvSpPr txBox="1"/>
          <p:nvPr/>
        </p:nvSpPr>
        <p:spPr>
          <a:xfrm>
            <a:off x="6278880" y="5092700"/>
            <a:ext cx="1283970" cy="829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rPr>
              <a:t>4 /</a:t>
            </a:r>
            <a:endParaRPr kumimoji="0" lang="zh-CN" altLang="en-US" sz="4800" b="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grpSp>
        <p:nvGrpSpPr>
          <p:cNvPr id="6" name="组合 5">
            <a:extLst>
              <a:ext uri="{FF2B5EF4-FFF2-40B4-BE49-F238E27FC236}">
                <a16:creationId xmlns:a16="http://schemas.microsoft.com/office/drawing/2014/main" id="{48BF5964-FA26-4176-9E18-2B88D7284196}"/>
              </a:ext>
            </a:extLst>
          </p:cNvPr>
          <p:cNvGrpSpPr/>
          <p:nvPr/>
        </p:nvGrpSpPr>
        <p:grpSpPr>
          <a:xfrm>
            <a:off x="7589242" y="5184232"/>
            <a:ext cx="3120811" cy="931512"/>
            <a:chOff x="7589242" y="5184232"/>
            <a:chExt cx="3120811" cy="931512"/>
          </a:xfrm>
        </p:grpSpPr>
        <p:sp>
          <p:nvSpPr>
            <p:cNvPr id="40" name="文本框 39"/>
            <p:cNvSpPr txBox="1"/>
            <p:nvPr/>
          </p:nvSpPr>
          <p:spPr>
            <a:xfrm>
              <a:off x="7589242" y="5184232"/>
              <a:ext cx="273485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rgbClr val="8E5F30"/>
                  </a:solidFill>
                  <a:latin typeface="思源宋体 CN Heavy" panose="02020900000000000000" pitchFamily="18" charset="-122"/>
                  <a:ea typeface="思源宋体 CN Heavy" panose="02020900000000000000" pitchFamily="18" charset="-122"/>
                  <a:cs typeface="+mn-ea"/>
                  <a:sym typeface="+mn-lt"/>
                </a:rPr>
                <a:t>网页的支持技术</a:t>
              </a:r>
              <a:endParaRPr kumimoji="0" lang="zh-CN" altLang="en-US" sz="28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41" name="矩形 40"/>
            <p:cNvSpPr/>
            <p:nvPr/>
          </p:nvSpPr>
          <p:spPr>
            <a:xfrm>
              <a:off x="7608636" y="5592524"/>
              <a:ext cx="3101417" cy="523220"/>
            </a:xfrm>
            <a:prstGeom prst="rect">
              <a:avLst/>
            </a:prstGeom>
          </p:spPr>
          <p:txBody>
            <a:bodyPr wrap="square">
              <a:spAutoFit/>
            </a:bodyPr>
            <a:lstStyle/>
            <a:p>
              <a:pPr lvl="0">
                <a:defRPr/>
              </a:pPr>
              <a:r>
                <a:rPr lang="en-US" altLang="zh-CN" sz="1400" dirty="0">
                  <a:solidFill>
                    <a:srgbClr val="8E5F30"/>
                  </a:solidFill>
                  <a:latin typeface="微软雅黑" panose="020B0503020204020204" charset="-122"/>
                  <a:ea typeface="微软雅黑" panose="020B0503020204020204" charset="-122"/>
                  <a:cs typeface="+mn-ea"/>
                  <a:sym typeface="+mn-lt"/>
                </a:rPr>
                <a:t>Supporting technology for the website</a:t>
              </a:r>
            </a:p>
          </p:txBody>
        </p:sp>
      </p:grpSp>
      <p:sp>
        <p:nvSpPr>
          <p:cNvPr id="42" name="PA_文本框 2"/>
          <p:cNvSpPr txBox="1"/>
          <p:nvPr>
            <p:custDataLst>
              <p:tags r:id="rId1"/>
            </p:custDataLst>
          </p:nvPr>
        </p:nvSpPr>
        <p:spPr>
          <a:xfrm>
            <a:off x="3587133" y="1792365"/>
            <a:ext cx="1912568" cy="1200329"/>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r>
              <a:rPr lang="zh-CN" altLang="en-US" sz="6000" b="0" dirty="0">
                <a:solidFill>
                  <a:srgbClr val="8E5F30"/>
                </a:solidFill>
                <a:latin typeface="思源宋体 CN Heavy" panose="02020900000000000000" pitchFamily="18" charset="-122"/>
                <a:ea typeface="思源宋体 CN Heavy" panose="02020900000000000000" pitchFamily="18" charset="-122"/>
              </a:rPr>
              <a:t>目录</a:t>
            </a:r>
          </a:p>
        </p:txBody>
      </p:sp>
      <p:sp>
        <p:nvSpPr>
          <p:cNvPr id="43" name="PA_文本框 2"/>
          <p:cNvSpPr txBox="1"/>
          <p:nvPr>
            <p:custDataLst>
              <p:tags r:id="rId2"/>
            </p:custDataLst>
          </p:nvPr>
        </p:nvSpPr>
        <p:spPr>
          <a:xfrm>
            <a:off x="3656348" y="3229963"/>
            <a:ext cx="1912568" cy="39677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r>
              <a:rPr lang="en-US" altLang="zh-CN" sz="1800" b="0" dirty="0">
                <a:solidFill>
                  <a:srgbClr val="8E5F30"/>
                </a:solidFill>
                <a:latin typeface="思源宋体 CN Heavy" panose="02020900000000000000" pitchFamily="18" charset="-122"/>
                <a:ea typeface="思源宋体 CN Heavy" panose="02020900000000000000" pitchFamily="18" charset="-122"/>
              </a:rPr>
              <a:t>CONTENTS</a:t>
            </a:r>
            <a:endParaRPr lang="zh-CN" altLang="en-US" sz="1800" b="0" dirty="0">
              <a:solidFill>
                <a:srgbClr val="8E5F30"/>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2433652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sp>
        <p:nvSpPr>
          <p:cNvPr id="19" name="PA_文本框 2"/>
          <p:cNvSpPr txBox="1"/>
          <p:nvPr>
            <p:custDataLst>
              <p:tags r:id="rId1"/>
            </p:custDataLst>
          </p:nvPr>
        </p:nvSpPr>
        <p:spPr>
          <a:xfrm>
            <a:off x="3437166" y="2350196"/>
            <a:ext cx="5356778" cy="1005596"/>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r>
              <a:rPr lang="zh-CN" altLang="en-US" b="0" dirty="0">
                <a:solidFill>
                  <a:srgbClr val="8E5F30"/>
                </a:solidFill>
                <a:latin typeface="思源宋体 CN Heavy" panose="02020900000000000000" pitchFamily="18" charset="-122"/>
                <a:ea typeface="思源宋体 CN Heavy" panose="02020900000000000000" pitchFamily="18" charset="-122"/>
              </a:rPr>
              <a:t>选题目的和意义</a:t>
            </a:r>
          </a:p>
        </p:txBody>
      </p:sp>
      <p:sp>
        <p:nvSpPr>
          <p:cNvPr id="20" name="圆角矩形 19"/>
          <p:cNvSpPr/>
          <p:nvPr/>
        </p:nvSpPr>
        <p:spPr>
          <a:xfrm>
            <a:off x="5154080" y="3971075"/>
            <a:ext cx="1922951" cy="338554"/>
          </a:xfrm>
          <a:prstGeom prst="roundRect">
            <a:avLst>
              <a:gd name="adj" fmla="val 50000"/>
            </a:avLst>
          </a:prstGeom>
          <a:solidFill>
            <a:srgbClr val="8E5F3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E5F30"/>
              </a:solidFill>
            </a:endParaRPr>
          </a:p>
        </p:txBody>
      </p:sp>
      <p:sp>
        <p:nvSpPr>
          <p:cNvPr id="21" name="矩形 20"/>
          <p:cNvSpPr/>
          <p:nvPr/>
        </p:nvSpPr>
        <p:spPr>
          <a:xfrm>
            <a:off x="5388625" y="3972640"/>
            <a:ext cx="1397186" cy="33583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600" dirty="0">
                <a:solidFill>
                  <a:srgbClr val="F7F3F2"/>
                </a:solidFill>
                <a:latin typeface="Arial" panose="020B0604020202020204" pitchFamily="34" charset="0"/>
                <a:ea typeface="微软雅黑" panose="020B0503020204020204" charset="-122"/>
                <a:cs typeface="Arial" panose="020B0604020202020204" pitchFamily="34" charset="0"/>
                <a:sym typeface="+mn-lt"/>
              </a:rPr>
              <a:t>PART.01</a:t>
            </a:r>
            <a:endParaRPr kumimoji="0" lang="zh-CN" altLang="en-US" sz="1600" i="0" u="none" strike="noStrike" kern="1200" cap="none" spc="0" normalizeH="0" baseline="0" noProof="0" dirty="0">
              <a:ln>
                <a:noFill/>
              </a:ln>
              <a:solidFill>
                <a:srgbClr val="F7F3F2"/>
              </a:solidFill>
              <a:effectLst/>
              <a:uLnTx/>
              <a:uFillTx/>
              <a:latin typeface="Arial" panose="020B0604020202020204" pitchFamily="34" charset="0"/>
              <a:ea typeface="微软雅黑" panose="020B0503020204020204" charset="-122"/>
              <a:cs typeface="Arial" panose="020B0604020202020204" pitchFamily="34" charset="0"/>
              <a:sym typeface="+mn-lt"/>
            </a:endParaRPr>
          </a:p>
        </p:txBody>
      </p:sp>
      <p:sp>
        <p:nvSpPr>
          <p:cNvPr id="22" name="矩形 21"/>
          <p:cNvSpPr/>
          <p:nvPr/>
        </p:nvSpPr>
        <p:spPr>
          <a:xfrm>
            <a:off x="4555221" y="3297456"/>
            <a:ext cx="3101417" cy="338554"/>
          </a:xfrm>
          <a:prstGeom prst="rect">
            <a:avLst/>
          </a:prstGeom>
        </p:spPr>
        <p:txBody>
          <a:bodyPr wrap="square">
            <a:spAutoFit/>
          </a:bodyPr>
          <a:lstStyle/>
          <a:p>
            <a:pPr lvl="0" algn="ctr">
              <a:defRPr/>
            </a:pPr>
            <a:r>
              <a:rPr lang="en-US" altLang="zh-CN" sz="1600" dirty="0">
                <a:solidFill>
                  <a:srgbClr val="8E5F30"/>
                </a:solidFill>
                <a:latin typeface="微软雅黑" panose="020B0503020204020204" charset="-122"/>
                <a:ea typeface="微软雅黑" panose="020B0503020204020204" charset="-122"/>
                <a:cs typeface="+mn-ea"/>
                <a:sym typeface="+mn-lt"/>
              </a:rPr>
              <a:t>Purpose and significance</a:t>
            </a:r>
            <a:endParaRPr kumimoji="0" lang="zh-CN" altLang="en-US" sz="1600" b="0" i="0" u="none" strike="noStrike" kern="1200" cap="none" spc="0" normalizeH="0" baseline="0" noProof="0" dirty="0">
              <a:ln>
                <a:noFill/>
              </a:ln>
              <a:solidFill>
                <a:srgbClr val="8E5F30"/>
              </a:solidFill>
              <a:effectLst/>
              <a:uLnTx/>
              <a:uFillTx/>
              <a:latin typeface="微软雅黑" panose="020B0503020204020204" charset="-122"/>
              <a:ea typeface="微软雅黑" panose="020B0503020204020204" charset="-122"/>
              <a:cs typeface="+mn-ea"/>
              <a:sym typeface="+mn-lt"/>
            </a:endParaRPr>
          </a:p>
        </p:txBody>
      </p:sp>
    </p:spTree>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Фигура"/>
          <p:cNvSpPr/>
          <p:nvPr/>
        </p:nvSpPr>
        <p:spPr>
          <a:xfrm>
            <a:off x="1077298" y="3270250"/>
            <a:ext cx="2327367" cy="8952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05" y="0"/>
                </a:lnTo>
                <a:lnTo>
                  <a:pt x="21600" y="10800"/>
                </a:lnTo>
                <a:lnTo>
                  <a:pt x="19105" y="21600"/>
                </a:lnTo>
                <a:lnTo>
                  <a:pt x="0" y="21600"/>
                </a:lnTo>
                <a:lnTo>
                  <a:pt x="2495" y="10800"/>
                </a:lnTo>
                <a:lnTo>
                  <a:pt x="0" y="0"/>
                </a:lnTo>
                <a:close/>
              </a:path>
            </a:pathLst>
          </a:custGeom>
          <a:solidFill>
            <a:srgbClr val="BF8052"/>
          </a:solidFill>
          <a:ln w="12700" cap="flat">
            <a:noFill/>
            <a:miter lim="400000"/>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a:defRPr>
            </a:pPr>
            <a:endParaRPr kumimoji="0" sz="3600" b="1" i="0" u="none" strike="noStrike" kern="0" cap="none" spc="0" normalizeH="0" baseline="0" noProof="0">
              <a:ln>
                <a:noFill/>
              </a:ln>
              <a:solidFill>
                <a:srgbClr val="FFFFFF"/>
              </a:solidFill>
              <a:effectLst/>
              <a:uLnTx/>
              <a:uFillTx/>
              <a:latin typeface="汉仪瑞意宋W" panose="00020600040101010101" pitchFamily="18" charset="-122"/>
              <a:ea typeface="汉仪瑞意宋W" panose="00020600040101010101" pitchFamily="18" charset="-122"/>
              <a:sym typeface="Helvetica Neue Medium"/>
            </a:endParaRPr>
          </a:p>
        </p:txBody>
      </p:sp>
      <p:sp>
        <p:nvSpPr>
          <p:cNvPr id="10" name="Фигура"/>
          <p:cNvSpPr/>
          <p:nvPr/>
        </p:nvSpPr>
        <p:spPr>
          <a:xfrm>
            <a:off x="3543150" y="3263030"/>
            <a:ext cx="2327367" cy="8952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05" y="0"/>
                </a:lnTo>
                <a:lnTo>
                  <a:pt x="21600" y="10800"/>
                </a:lnTo>
                <a:lnTo>
                  <a:pt x="19105" y="21600"/>
                </a:lnTo>
                <a:lnTo>
                  <a:pt x="0" y="21600"/>
                </a:lnTo>
                <a:lnTo>
                  <a:pt x="2495" y="10800"/>
                </a:lnTo>
                <a:lnTo>
                  <a:pt x="0" y="0"/>
                </a:lnTo>
                <a:close/>
              </a:path>
            </a:pathLst>
          </a:custGeom>
          <a:solidFill>
            <a:srgbClr val="6E778E"/>
          </a:solidFill>
          <a:ln w="12700" cap="flat">
            <a:noFill/>
            <a:miter lim="400000"/>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a:defRPr>
            </a:pPr>
            <a:endParaRPr kumimoji="0" sz="3600" b="1" i="0" u="none" strike="noStrike" kern="0" cap="none" spc="0" normalizeH="0" baseline="0" noProof="0">
              <a:ln>
                <a:noFill/>
              </a:ln>
              <a:solidFill>
                <a:srgbClr val="FFFFFF"/>
              </a:solidFill>
              <a:effectLst/>
              <a:uLnTx/>
              <a:uFillTx/>
              <a:latin typeface="汉仪瑞意宋W" panose="00020600040101010101" pitchFamily="18" charset="-122"/>
              <a:ea typeface="汉仪瑞意宋W" panose="00020600040101010101" pitchFamily="18" charset="-122"/>
              <a:sym typeface="Helvetica Neue Medium"/>
            </a:endParaRPr>
          </a:p>
        </p:txBody>
      </p:sp>
      <p:sp>
        <p:nvSpPr>
          <p:cNvPr id="12" name="Фигура"/>
          <p:cNvSpPr/>
          <p:nvPr/>
        </p:nvSpPr>
        <p:spPr>
          <a:xfrm>
            <a:off x="6009002" y="3263029"/>
            <a:ext cx="2327367" cy="8952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05" y="0"/>
                </a:lnTo>
                <a:lnTo>
                  <a:pt x="21600" y="10800"/>
                </a:lnTo>
                <a:lnTo>
                  <a:pt x="19105" y="21600"/>
                </a:lnTo>
                <a:lnTo>
                  <a:pt x="0" y="21600"/>
                </a:lnTo>
                <a:lnTo>
                  <a:pt x="2495" y="10800"/>
                </a:lnTo>
                <a:lnTo>
                  <a:pt x="0" y="0"/>
                </a:lnTo>
                <a:close/>
              </a:path>
            </a:pathLst>
          </a:custGeom>
          <a:solidFill>
            <a:srgbClr val="BF8052"/>
          </a:solidFill>
          <a:ln w="12700" cap="flat">
            <a:noFill/>
            <a:miter lim="400000"/>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a:defRPr>
            </a:pPr>
            <a:endParaRPr kumimoji="0" sz="3600" b="1" i="0" u="none" strike="noStrike" kern="0" cap="none" spc="0" normalizeH="0" baseline="0" noProof="0">
              <a:ln>
                <a:noFill/>
              </a:ln>
              <a:solidFill>
                <a:srgbClr val="FFFFFF"/>
              </a:solidFill>
              <a:effectLst/>
              <a:uLnTx/>
              <a:uFillTx/>
              <a:latin typeface="汉仪瑞意宋W" panose="00020600040101010101" pitchFamily="18" charset="-122"/>
              <a:ea typeface="汉仪瑞意宋W" panose="00020600040101010101" pitchFamily="18" charset="-122"/>
              <a:sym typeface="Helvetica Neue Medium"/>
            </a:endParaRPr>
          </a:p>
        </p:txBody>
      </p:sp>
      <p:sp>
        <p:nvSpPr>
          <p:cNvPr id="14" name="Фигура"/>
          <p:cNvSpPr/>
          <p:nvPr/>
        </p:nvSpPr>
        <p:spPr>
          <a:xfrm>
            <a:off x="8474854" y="3255809"/>
            <a:ext cx="2327367" cy="8952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05" y="0"/>
                </a:lnTo>
                <a:lnTo>
                  <a:pt x="21600" y="10800"/>
                </a:lnTo>
                <a:lnTo>
                  <a:pt x="19105" y="21600"/>
                </a:lnTo>
                <a:lnTo>
                  <a:pt x="0" y="21600"/>
                </a:lnTo>
                <a:lnTo>
                  <a:pt x="2495" y="10800"/>
                </a:lnTo>
                <a:lnTo>
                  <a:pt x="0" y="0"/>
                </a:lnTo>
                <a:close/>
              </a:path>
            </a:pathLst>
          </a:custGeom>
          <a:solidFill>
            <a:srgbClr val="6E778E"/>
          </a:solidFill>
          <a:ln w="12700" cap="flat">
            <a:noFill/>
            <a:miter lim="400000"/>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a:defRPr>
            </a:pPr>
            <a:endParaRPr kumimoji="0" sz="3600" b="1" i="0" u="none" strike="noStrike" kern="0" cap="none" spc="0" normalizeH="0" baseline="0" noProof="0">
              <a:ln>
                <a:noFill/>
              </a:ln>
              <a:solidFill>
                <a:srgbClr val="FFFFFF"/>
              </a:solidFill>
              <a:effectLst/>
              <a:uLnTx/>
              <a:uFillTx/>
              <a:latin typeface="汉仪瑞意宋W" panose="00020600040101010101" pitchFamily="18" charset="-122"/>
              <a:ea typeface="汉仪瑞意宋W" panose="00020600040101010101" pitchFamily="18" charset="-122"/>
              <a:sym typeface="Helvetica Neue Medium"/>
            </a:endParaRPr>
          </a:p>
        </p:txBody>
      </p:sp>
      <p:sp>
        <p:nvSpPr>
          <p:cNvPr id="23" name="Shape 31318"/>
          <p:cNvSpPr/>
          <p:nvPr/>
        </p:nvSpPr>
        <p:spPr>
          <a:xfrm>
            <a:off x="1943790" y="3517907"/>
            <a:ext cx="502779" cy="402033"/>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marL="0" marR="0" lvl="0" indent="0" algn="ctr" defTabSz="584200" rtl="0" eaLnBrk="1" fontAlgn="auto" latinLnBrk="0" hangingPunct="1">
              <a:lnSpc>
                <a:spcPct val="100000"/>
              </a:lnSpc>
              <a:spcBef>
                <a:spcPts val="0"/>
              </a:spcBef>
              <a:spcAft>
                <a:spcPts val="0"/>
              </a:spcAft>
              <a:buClrTx/>
              <a:buSzTx/>
              <a:buFontTx/>
              <a:buNone/>
              <a:defRPr/>
            </a:pPr>
            <a:r>
              <a:rPr kumimoji="0" lang="en-US" altLang="zh-CN" sz="2400" i="0" u="none" strike="noStrike" kern="1200" cap="all"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ea"/>
                <a:sym typeface="+mn-lt"/>
              </a:rPr>
              <a:t>01</a:t>
            </a:r>
            <a:endParaRPr kumimoji="0" sz="2400" i="0" u="none" strike="noStrike" kern="1200" cap="all"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sym typeface="+mn-lt"/>
            </a:endParaRPr>
          </a:p>
        </p:txBody>
      </p:sp>
      <p:sp>
        <p:nvSpPr>
          <p:cNvPr id="24" name="Shape 31318"/>
          <p:cNvSpPr/>
          <p:nvPr/>
        </p:nvSpPr>
        <p:spPr>
          <a:xfrm>
            <a:off x="4433661" y="3517907"/>
            <a:ext cx="502779" cy="402033"/>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marL="0" marR="0" lvl="0" indent="0" algn="ctr" defTabSz="584200" rtl="0" eaLnBrk="1" fontAlgn="auto" latinLnBrk="0" hangingPunct="1">
              <a:lnSpc>
                <a:spcPct val="100000"/>
              </a:lnSpc>
              <a:spcBef>
                <a:spcPts val="0"/>
              </a:spcBef>
              <a:spcAft>
                <a:spcPts val="0"/>
              </a:spcAft>
              <a:buClrTx/>
              <a:buSzTx/>
              <a:buFontTx/>
              <a:buNone/>
              <a:defRPr/>
            </a:pPr>
            <a:r>
              <a:rPr kumimoji="0" lang="en-US" altLang="zh-CN" sz="2400" i="0" u="none" strike="noStrike" kern="1200" cap="all"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ea"/>
                <a:sym typeface="+mn-lt"/>
              </a:rPr>
              <a:t>02</a:t>
            </a:r>
            <a:endParaRPr kumimoji="0" sz="2400" i="0" u="none" strike="noStrike" kern="1200" cap="all"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sym typeface="+mn-lt"/>
            </a:endParaRPr>
          </a:p>
        </p:txBody>
      </p:sp>
      <p:sp>
        <p:nvSpPr>
          <p:cNvPr id="25" name="Shape 31318"/>
          <p:cNvSpPr/>
          <p:nvPr/>
        </p:nvSpPr>
        <p:spPr>
          <a:xfrm>
            <a:off x="6923341" y="3517907"/>
            <a:ext cx="502779" cy="402033"/>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marL="0" marR="0" lvl="0" indent="0" algn="ctr" defTabSz="584200" rtl="0" eaLnBrk="1" fontAlgn="auto" latinLnBrk="0" hangingPunct="1">
              <a:lnSpc>
                <a:spcPct val="100000"/>
              </a:lnSpc>
              <a:spcBef>
                <a:spcPts val="0"/>
              </a:spcBef>
              <a:spcAft>
                <a:spcPts val="0"/>
              </a:spcAft>
              <a:buClrTx/>
              <a:buSzTx/>
              <a:buFontTx/>
              <a:buNone/>
              <a:defRPr/>
            </a:pPr>
            <a:r>
              <a:rPr kumimoji="0" lang="en-US" altLang="zh-CN" sz="2400" i="0" u="none" strike="noStrike" kern="1200" cap="all"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ea"/>
                <a:sym typeface="+mn-lt"/>
              </a:rPr>
              <a:t>03</a:t>
            </a:r>
            <a:endParaRPr kumimoji="0" sz="2400" i="0" u="none" strike="noStrike" kern="1200" cap="all"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sym typeface="+mn-lt"/>
            </a:endParaRPr>
          </a:p>
        </p:txBody>
      </p:sp>
      <p:sp>
        <p:nvSpPr>
          <p:cNvPr id="26" name="Shape 31318"/>
          <p:cNvSpPr/>
          <p:nvPr/>
        </p:nvSpPr>
        <p:spPr>
          <a:xfrm>
            <a:off x="9379345" y="3517907"/>
            <a:ext cx="502779" cy="402033"/>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marL="0" marR="0" lvl="0" indent="0" algn="ctr" defTabSz="584200" rtl="0" eaLnBrk="1" fontAlgn="auto" latinLnBrk="0" hangingPunct="1">
              <a:lnSpc>
                <a:spcPct val="100000"/>
              </a:lnSpc>
              <a:spcBef>
                <a:spcPts val="0"/>
              </a:spcBef>
              <a:spcAft>
                <a:spcPts val="0"/>
              </a:spcAft>
              <a:buClrTx/>
              <a:buSzTx/>
              <a:buFontTx/>
              <a:buNone/>
              <a:defRPr/>
            </a:pPr>
            <a:r>
              <a:rPr kumimoji="0" lang="en-US" altLang="zh-CN" sz="2400" i="0" u="none" strike="noStrike" kern="1200" cap="all"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ea"/>
                <a:sym typeface="+mn-lt"/>
              </a:rPr>
              <a:t>04</a:t>
            </a:r>
            <a:endParaRPr kumimoji="0" sz="2400" i="0" u="none" strike="noStrike" kern="1200" cap="all"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sym typeface="+mn-lt"/>
            </a:endParaRPr>
          </a:p>
        </p:txBody>
      </p:sp>
      <p:grpSp>
        <p:nvGrpSpPr>
          <p:cNvPr id="2" name="组合 1">
            <a:extLst>
              <a:ext uri="{FF2B5EF4-FFF2-40B4-BE49-F238E27FC236}">
                <a16:creationId xmlns:a16="http://schemas.microsoft.com/office/drawing/2014/main" id="{1A8AABE6-D023-D478-BABF-4D2CE729370A}"/>
              </a:ext>
            </a:extLst>
          </p:cNvPr>
          <p:cNvGrpSpPr/>
          <p:nvPr/>
        </p:nvGrpSpPr>
        <p:grpSpPr>
          <a:xfrm>
            <a:off x="1064470" y="4459041"/>
            <a:ext cx="2249291" cy="1992937"/>
            <a:chOff x="1064470" y="4459041"/>
            <a:chExt cx="2249291" cy="1992937"/>
          </a:xfrm>
        </p:grpSpPr>
        <p:sp>
          <p:nvSpPr>
            <p:cNvPr id="15" name="1"/>
            <p:cNvSpPr txBox="1">
              <a:spLocks noChangeArrowheads="1"/>
            </p:cNvSpPr>
            <p:nvPr/>
          </p:nvSpPr>
          <p:spPr bwMode="auto">
            <a:xfrm>
              <a:off x="1064470" y="4459041"/>
              <a:ext cx="14512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defTabSz="1216025" rtl="0" eaLnBrk="1" fontAlgn="auto" latinLnBrk="0" hangingPunct="1">
                <a:lnSpc>
                  <a:spcPct val="100000"/>
                </a:lnSpc>
                <a:spcBef>
                  <a:spcPct val="20000"/>
                </a:spcBef>
                <a:spcAft>
                  <a:spcPts val="0"/>
                </a:spcAft>
                <a:buClrTx/>
                <a:buSzTx/>
                <a:buFontTx/>
                <a:buNone/>
                <a:defRPr/>
              </a:pPr>
              <a:r>
                <a:rPr lang="zh-CN" altLang="en-US" sz="2400" dirty="0">
                  <a:solidFill>
                    <a:srgbClr val="8E5F30"/>
                  </a:solidFill>
                  <a:latin typeface="思源宋体 CN Heavy" panose="02020900000000000000" pitchFamily="18" charset="-122"/>
                  <a:ea typeface="思源宋体 CN Heavy" panose="02020900000000000000" pitchFamily="18" charset="-122"/>
                  <a:cs typeface="+mn-ea"/>
                  <a:sym typeface="+mn-lt"/>
                </a:rPr>
                <a:t>灵感来源</a:t>
              </a:r>
              <a:endParaRPr kumimoji="0" lang="en-US" altLang="zh-CN" sz="24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6" name="1"/>
            <p:cNvSpPr txBox="1">
              <a:spLocks noChangeArrowheads="1"/>
            </p:cNvSpPr>
            <p:nvPr/>
          </p:nvSpPr>
          <p:spPr bwMode="auto">
            <a:xfrm>
              <a:off x="1064470" y="4874238"/>
              <a:ext cx="2249291" cy="15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defTabSz="1216025"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8E5F30"/>
                  </a:solidFill>
                  <a:effectLst/>
                  <a:uLnTx/>
                  <a:uFillTx/>
                  <a:latin typeface="微软雅黑" panose="020B0503020204020204" charset="-122"/>
                  <a:ea typeface="微软雅黑" panose="020B0503020204020204" charset="-122"/>
                  <a:cs typeface="+mn-ea"/>
                  <a:sym typeface="+mn-lt"/>
                </a:rPr>
                <a:t>队员胡锦旗在网上看见了有关“北大猫咪图鉴”的解说视频，提出我们是否也可以做一个关于湖经猫猫的网站的想法。</a:t>
              </a:r>
            </a:p>
          </p:txBody>
        </p:sp>
      </p:grpSp>
      <p:grpSp>
        <p:nvGrpSpPr>
          <p:cNvPr id="9" name="组合 8">
            <a:extLst>
              <a:ext uri="{FF2B5EF4-FFF2-40B4-BE49-F238E27FC236}">
                <a16:creationId xmlns:a16="http://schemas.microsoft.com/office/drawing/2014/main" id="{BC2F57ED-B48B-9AD5-6BFB-A2DE5E79E7C7}"/>
              </a:ext>
            </a:extLst>
          </p:cNvPr>
          <p:cNvGrpSpPr/>
          <p:nvPr/>
        </p:nvGrpSpPr>
        <p:grpSpPr>
          <a:xfrm>
            <a:off x="3686524" y="1434145"/>
            <a:ext cx="2249291" cy="1574644"/>
            <a:chOff x="3686524" y="1434145"/>
            <a:chExt cx="2249291" cy="1574644"/>
          </a:xfrm>
        </p:grpSpPr>
        <p:sp>
          <p:nvSpPr>
            <p:cNvPr id="27" name="1"/>
            <p:cNvSpPr txBox="1">
              <a:spLocks noChangeArrowheads="1"/>
            </p:cNvSpPr>
            <p:nvPr/>
          </p:nvSpPr>
          <p:spPr bwMode="auto">
            <a:xfrm>
              <a:off x="3697475" y="1434145"/>
              <a:ext cx="14723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defTabSz="1216025" rtl="0" eaLnBrk="1" fontAlgn="auto" latinLnBrk="0" hangingPunct="1">
                <a:lnSpc>
                  <a:spcPct val="100000"/>
                </a:lnSpc>
                <a:spcBef>
                  <a:spcPct val="20000"/>
                </a:spcBef>
                <a:spcAft>
                  <a:spcPts val="0"/>
                </a:spcAft>
                <a:buClrTx/>
                <a:buSzTx/>
                <a:buFontTx/>
                <a:buNone/>
                <a:defRPr/>
              </a:pPr>
              <a:r>
                <a:rPr kumimoji="0" lang="zh-CN" altLang="en-US" sz="24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rPr>
                <a:t>初步构思</a:t>
              </a:r>
              <a:endParaRPr kumimoji="0" lang="en-US" altLang="zh-CN" sz="24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28" name="1"/>
            <p:cNvSpPr txBox="1">
              <a:spLocks noChangeArrowheads="1"/>
            </p:cNvSpPr>
            <p:nvPr/>
          </p:nvSpPr>
          <p:spPr bwMode="auto">
            <a:xfrm>
              <a:off x="3686524" y="2077380"/>
              <a:ext cx="2249291" cy="93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defTabSz="1216025" rtl="0" eaLnBrk="1" fontAlgn="auto" latinLnBrk="0" hangingPunct="1">
                <a:lnSpc>
                  <a:spcPct val="150000"/>
                </a:lnSpc>
                <a:spcBef>
                  <a:spcPts val="0"/>
                </a:spcBef>
                <a:spcAft>
                  <a:spcPts val="0"/>
                </a:spcAft>
                <a:buClrTx/>
                <a:buSzTx/>
                <a:buFontTx/>
                <a:buNone/>
                <a:defRPr/>
              </a:pPr>
              <a:r>
                <a:rPr lang="zh-CN" altLang="en-US" sz="1400" noProof="0" dirty="0">
                  <a:solidFill>
                    <a:srgbClr val="8E5F30"/>
                  </a:solidFill>
                  <a:latin typeface="微软雅黑" panose="020B0503020204020204" charset="-122"/>
                  <a:cs typeface="+mn-ea"/>
                  <a:sym typeface="+mn-lt"/>
                </a:rPr>
                <a:t>组内成员积极讨论，</a:t>
              </a:r>
              <a:r>
                <a:rPr lang="zh-CN" altLang="en-US" sz="1400" dirty="0">
                  <a:solidFill>
                    <a:srgbClr val="8E5F30"/>
                  </a:solidFill>
                  <a:latin typeface="微软雅黑" panose="020B0503020204020204" charset="-122"/>
                  <a:cs typeface="+mn-ea"/>
                  <a:sym typeface="+mn-lt"/>
                </a:rPr>
                <a:t>构思好网站的基本内容</a:t>
              </a:r>
              <a:r>
                <a:rPr lang="zh-CN" altLang="en-US" sz="1400" noProof="0" dirty="0">
                  <a:solidFill>
                    <a:srgbClr val="8E5F30"/>
                  </a:solidFill>
                  <a:latin typeface="微软雅黑" panose="020B0503020204020204" charset="-122"/>
                  <a:cs typeface="+mn-ea"/>
                  <a:sym typeface="+mn-lt"/>
                </a:rPr>
                <a:t>，提出各步骤实现需求，并分配好任务</a:t>
              </a:r>
              <a:endParaRPr kumimoji="0" lang="zh-CN" altLang="en-US" sz="1400" b="0" i="0" u="none" strike="noStrike" kern="1200" cap="none" spc="0" normalizeH="0" baseline="0" noProof="0" dirty="0">
                <a:ln>
                  <a:noFill/>
                </a:ln>
                <a:solidFill>
                  <a:srgbClr val="8E5F30"/>
                </a:solidFill>
                <a:effectLst/>
                <a:uLnTx/>
                <a:uFillTx/>
                <a:latin typeface="微软雅黑" panose="020B0503020204020204" charset="-122"/>
                <a:cs typeface="+mn-ea"/>
                <a:sym typeface="+mn-lt"/>
              </a:endParaRPr>
            </a:p>
          </p:txBody>
        </p:sp>
      </p:grpSp>
      <p:grpSp>
        <p:nvGrpSpPr>
          <p:cNvPr id="11" name="组合 10">
            <a:extLst>
              <a:ext uri="{FF2B5EF4-FFF2-40B4-BE49-F238E27FC236}">
                <a16:creationId xmlns:a16="http://schemas.microsoft.com/office/drawing/2014/main" id="{BF9ED86F-BD78-337E-9737-63BC819DFB77}"/>
              </a:ext>
            </a:extLst>
          </p:cNvPr>
          <p:cNvGrpSpPr/>
          <p:nvPr/>
        </p:nvGrpSpPr>
        <p:grpSpPr>
          <a:xfrm>
            <a:off x="6301474" y="4459041"/>
            <a:ext cx="2249291" cy="1716239"/>
            <a:chOff x="6301474" y="4459041"/>
            <a:chExt cx="2249291" cy="1716239"/>
          </a:xfrm>
        </p:grpSpPr>
        <p:sp>
          <p:nvSpPr>
            <p:cNvPr id="29" name="1"/>
            <p:cNvSpPr txBox="1">
              <a:spLocks noChangeArrowheads="1"/>
            </p:cNvSpPr>
            <p:nvPr/>
          </p:nvSpPr>
          <p:spPr bwMode="auto">
            <a:xfrm>
              <a:off x="6333620" y="4459041"/>
              <a:ext cx="14512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defTabSz="1216025" rtl="0" eaLnBrk="1" fontAlgn="auto" latinLnBrk="0" hangingPunct="1">
                <a:lnSpc>
                  <a:spcPct val="100000"/>
                </a:lnSpc>
                <a:spcBef>
                  <a:spcPct val="20000"/>
                </a:spcBef>
                <a:spcAft>
                  <a:spcPts val="0"/>
                </a:spcAft>
                <a:buClrTx/>
                <a:buSzTx/>
                <a:buFontTx/>
                <a:buNone/>
                <a:defRPr/>
              </a:pPr>
              <a:r>
                <a:rPr lang="zh-CN" altLang="en-US" sz="2400" noProof="0" dirty="0">
                  <a:solidFill>
                    <a:srgbClr val="8E5F30"/>
                  </a:solidFill>
                  <a:latin typeface="思源宋体 CN Heavy" panose="02020900000000000000" pitchFamily="18" charset="-122"/>
                  <a:ea typeface="思源宋体 CN Heavy" panose="02020900000000000000" pitchFamily="18" charset="-122"/>
                  <a:cs typeface="+mn-ea"/>
                  <a:sym typeface="+mn-lt"/>
                </a:rPr>
                <a:t>学习研究</a:t>
              </a:r>
              <a:endParaRPr kumimoji="0" lang="en-US" altLang="zh-CN" sz="24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30" name="1"/>
            <p:cNvSpPr txBox="1">
              <a:spLocks noChangeArrowheads="1"/>
            </p:cNvSpPr>
            <p:nvPr/>
          </p:nvSpPr>
          <p:spPr bwMode="auto">
            <a:xfrm>
              <a:off x="6301474" y="4920706"/>
              <a:ext cx="2249291" cy="125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defTabSz="1216025" rtl="0" eaLnBrk="1" fontAlgn="auto" latinLnBrk="0" hangingPunct="1">
                <a:lnSpc>
                  <a:spcPct val="150000"/>
                </a:lnSpc>
                <a:spcBef>
                  <a:spcPts val="0"/>
                </a:spcBef>
                <a:spcAft>
                  <a:spcPts val="0"/>
                </a:spcAft>
                <a:buClrTx/>
                <a:buSzTx/>
                <a:buFontTx/>
                <a:buNone/>
                <a:defRPr/>
              </a:pPr>
              <a:r>
                <a:rPr lang="zh-CN" altLang="en-US" sz="1400" noProof="0" dirty="0">
                  <a:solidFill>
                    <a:srgbClr val="8E5F30"/>
                  </a:solidFill>
                  <a:latin typeface="微软雅黑" panose="020B0503020204020204" charset="-122"/>
                  <a:cs typeface="+mn-ea"/>
                  <a:sym typeface="+mn-lt"/>
                </a:rPr>
                <a:t>因为水平有限，我们都是先想好一个大致的框架，再由队长张锐思考解决办法并学习技术完善落实</a:t>
              </a:r>
              <a:endParaRPr kumimoji="0" lang="zh-CN" altLang="en-US" sz="1400" b="0" i="0" u="none" strike="noStrike" kern="1200" cap="none" spc="0" normalizeH="0" baseline="0" noProof="0" dirty="0">
                <a:ln>
                  <a:noFill/>
                </a:ln>
                <a:solidFill>
                  <a:srgbClr val="8E5F30"/>
                </a:solidFill>
                <a:effectLst/>
                <a:uLnTx/>
                <a:uFillTx/>
                <a:latin typeface="微软雅黑" panose="020B0503020204020204" charset="-122"/>
                <a:cs typeface="+mn-ea"/>
                <a:sym typeface="+mn-lt"/>
              </a:endParaRPr>
            </a:p>
          </p:txBody>
        </p:sp>
      </p:grpSp>
      <p:grpSp>
        <p:nvGrpSpPr>
          <p:cNvPr id="13" name="组合 12">
            <a:extLst>
              <a:ext uri="{FF2B5EF4-FFF2-40B4-BE49-F238E27FC236}">
                <a16:creationId xmlns:a16="http://schemas.microsoft.com/office/drawing/2014/main" id="{F37B51FF-11E2-5443-359B-B909C556FFE0}"/>
              </a:ext>
            </a:extLst>
          </p:cNvPr>
          <p:cNvGrpSpPr/>
          <p:nvPr/>
        </p:nvGrpSpPr>
        <p:grpSpPr>
          <a:xfrm>
            <a:off x="8550765" y="1249479"/>
            <a:ext cx="2251456" cy="1865571"/>
            <a:chOff x="8550765" y="1249479"/>
            <a:chExt cx="2251456" cy="1865571"/>
          </a:xfrm>
        </p:grpSpPr>
        <p:sp>
          <p:nvSpPr>
            <p:cNvPr id="31" name="1"/>
            <p:cNvSpPr txBox="1">
              <a:spLocks noChangeArrowheads="1"/>
            </p:cNvSpPr>
            <p:nvPr/>
          </p:nvSpPr>
          <p:spPr bwMode="auto">
            <a:xfrm>
              <a:off x="8550765" y="1249479"/>
              <a:ext cx="14723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defTabSz="1216025" rtl="0" eaLnBrk="1" fontAlgn="auto" latinLnBrk="0" hangingPunct="1">
                <a:lnSpc>
                  <a:spcPct val="100000"/>
                </a:lnSpc>
                <a:spcBef>
                  <a:spcPct val="20000"/>
                </a:spcBef>
                <a:spcAft>
                  <a:spcPts val="0"/>
                </a:spcAft>
                <a:buClrTx/>
                <a:buSzTx/>
                <a:buFontTx/>
                <a:buNone/>
                <a:defRPr/>
              </a:pPr>
              <a:r>
                <a:rPr lang="zh-CN" altLang="en-US" sz="2400" dirty="0">
                  <a:solidFill>
                    <a:srgbClr val="8E5F30"/>
                  </a:solidFill>
                  <a:latin typeface="思源宋体 CN Heavy" panose="02020900000000000000" pitchFamily="18" charset="-122"/>
                  <a:ea typeface="思源宋体 CN Heavy" panose="02020900000000000000" pitchFamily="18" charset="-122"/>
                  <a:cs typeface="+mn-ea"/>
                  <a:sym typeface="+mn-lt"/>
                </a:rPr>
                <a:t>测评改进</a:t>
              </a:r>
              <a:endParaRPr kumimoji="0" lang="en-US" altLang="zh-CN" sz="24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32" name="1"/>
            <p:cNvSpPr txBox="1">
              <a:spLocks noChangeArrowheads="1"/>
            </p:cNvSpPr>
            <p:nvPr/>
          </p:nvSpPr>
          <p:spPr bwMode="auto">
            <a:xfrm>
              <a:off x="8552930" y="1860476"/>
              <a:ext cx="2249291" cy="125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defTabSz="1216025" rtl="0" eaLnBrk="1" fontAlgn="auto" latinLnBrk="0" hangingPunct="1">
                <a:lnSpc>
                  <a:spcPct val="150000"/>
                </a:lnSpc>
                <a:spcBef>
                  <a:spcPts val="0"/>
                </a:spcBef>
                <a:spcAft>
                  <a:spcPts val="0"/>
                </a:spcAft>
                <a:buClrTx/>
                <a:buSzTx/>
                <a:buFontTx/>
                <a:buNone/>
                <a:defRPr/>
              </a:pPr>
              <a:r>
                <a:rPr lang="zh-CN" altLang="en-US" sz="1400" noProof="0" dirty="0">
                  <a:solidFill>
                    <a:srgbClr val="8E5F30"/>
                  </a:solidFill>
                  <a:latin typeface="微软雅黑" panose="020B0503020204020204" charset="-122"/>
                  <a:cs typeface="+mn-ea"/>
                  <a:sym typeface="+mn-lt"/>
                </a:rPr>
                <a:t>初级网站做好了以后，我们联系了身边对猫猫狗狗感兴趣的朋友进行了测评，并收集了他们的宝贵意见</a:t>
              </a:r>
              <a:endParaRPr kumimoji="0" lang="zh-CN" altLang="en-US" sz="1400" b="0" i="0" u="none" strike="noStrike" kern="1200" cap="none" spc="0" normalizeH="0" baseline="0" noProof="0" dirty="0">
                <a:ln>
                  <a:noFill/>
                </a:ln>
                <a:solidFill>
                  <a:srgbClr val="8E5F30"/>
                </a:solidFill>
                <a:effectLst/>
                <a:uLnTx/>
                <a:uFillTx/>
                <a:latin typeface="微软雅黑" panose="020B0503020204020204" charset="-122"/>
                <a:cs typeface="+mn-ea"/>
                <a:sym typeface="+mn-lt"/>
              </a:endParaRPr>
            </a:p>
          </p:txBody>
        </p:sp>
      </p:grpSp>
      <p:grpSp>
        <p:nvGrpSpPr>
          <p:cNvPr id="36" name="组合 35"/>
          <p:cNvGrpSpPr/>
          <p:nvPr/>
        </p:nvGrpSpPr>
        <p:grpSpPr>
          <a:xfrm flipH="1">
            <a:off x="-340472" y="-144689"/>
            <a:ext cx="2408758" cy="1505826"/>
            <a:chOff x="7038770" y="-365410"/>
            <a:chExt cx="6016113" cy="3760949"/>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39" name="图片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40" name="PA_文本框 2"/>
          <p:cNvSpPr txBox="1"/>
          <p:nvPr>
            <p:custDataLst>
              <p:tags r:id="rId1"/>
            </p:custDataLst>
          </p:nvPr>
        </p:nvSpPr>
        <p:spPr>
          <a:xfrm>
            <a:off x="768418" y="416480"/>
            <a:ext cx="2947660"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网站的诞生</a:t>
            </a:r>
          </a:p>
        </p:txBody>
      </p:sp>
      <p:grpSp>
        <p:nvGrpSpPr>
          <p:cNvPr id="3" name="组合 2">
            <a:extLst>
              <a:ext uri="{FF2B5EF4-FFF2-40B4-BE49-F238E27FC236}">
                <a16:creationId xmlns:a16="http://schemas.microsoft.com/office/drawing/2014/main" id="{7E681CFE-A55D-1B33-413A-79546DA50653}"/>
              </a:ext>
            </a:extLst>
          </p:cNvPr>
          <p:cNvGrpSpPr/>
          <p:nvPr/>
        </p:nvGrpSpPr>
        <p:grpSpPr>
          <a:xfrm flipH="1">
            <a:off x="9616364" y="5190503"/>
            <a:ext cx="2998725" cy="1874641"/>
            <a:chOff x="-853892" y="3469744"/>
            <a:chExt cx="6016112" cy="3760948"/>
          </a:xfrm>
        </p:grpSpPr>
        <p:pic>
          <p:nvPicPr>
            <p:cNvPr id="4" name="图片 3">
              <a:extLst>
                <a:ext uri="{FF2B5EF4-FFF2-40B4-BE49-F238E27FC236}">
                  <a16:creationId xmlns:a16="http://schemas.microsoft.com/office/drawing/2014/main" id="{11D0C99D-9084-A218-E496-5BE89ED7DAD3}"/>
                </a:ext>
              </a:extLst>
            </p:cNvPr>
            <p:cNvPicPr>
              <a:picLocks noChangeAspect="1"/>
            </p:cNvPicPr>
            <p:nvPr/>
          </p:nvPicPr>
          <p:blipFill>
            <a:blip r:embed="rId6"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5" name="图片 4">
              <a:extLst>
                <a:ext uri="{FF2B5EF4-FFF2-40B4-BE49-F238E27FC236}">
                  <a16:creationId xmlns:a16="http://schemas.microsoft.com/office/drawing/2014/main" id="{FCFF5F2A-DEE5-7493-E3F1-0D5E5A956E54}"/>
                </a:ext>
              </a:extLst>
            </p:cNvPr>
            <p:cNvPicPr>
              <a:picLocks noChangeAspect="1"/>
            </p:cNvPicPr>
            <p:nvPr/>
          </p:nvPicPr>
          <p:blipFill>
            <a:blip r:embed="rId7"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6" name="图片 5">
              <a:extLst>
                <a:ext uri="{FF2B5EF4-FFF2-40B4-BE49-F238E27FC236}">
                  <a16:creationId xmlns:a16="http://schemas.microsoft.com/office/drawing/2014/main" id="{61CEEF9A-DF04-2642-B2AF-F36A19E55B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up)">
                                      <p:cBhvr>
                                        <p:cTn id="8" dur="500"/>
                                        <p:tgtEl>
                                          <p:spTgt spid="2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ppt_y</p:attrName>
                                        </p:attrNameLst>
                                      </p:cBhvr>
                                      <p:tavLst>
                                        <p:tav tm="0">
                                          <p:val>
                                            <p:strVal val="#ppt_y+#ppt_h*1.125000"/>
                                          </p:val>
                                        </p:tav>
                                        <p:tav tm="100000">
                                          <p:val>
                                            <p:strVal val="#ppt_y"/>
                                          </p:val>
                                        </p:tav>
                                      </p:tavLst>
                                    </p:anim>
                                    <p:animEffect transition="in" filter="wipe(up)">
                                      <p:cBhvr>
                                        <p:cTn id="16" dur="500"/>
                                        <p:tgtEl>
                                          <p:spTgt spid="24"/>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up)">
                                      <p:cBhvr>
                                        <p:cTn id="24" dur="500"/>
                                        <p:tgtEl>
                                          <p:spTgt spid="1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p:tgtEl>
                                          <p:spTgt spid="25"/>
                                        </p:tgtEl>
                                        <p:attrNameLst>
                                          <p:attrName>ppt_y</p:attrName>
                                        </p:attrNameLst>
                                      </p:cBhvr>
                                      <p:tavLst>
                                        <p:tav tm="0">
                                          <p:val>
                                            <p:strVal val="#ppt_y+#ppt_h*1.125000"/>
                                          </p:val>
                                        </p:tav>
                                        <p:tav tm="100000">
                                          <p:val>
                                            <p:strVal val="#ppt_y"/>
                                          </p:val>
                                        </p:tav>
                                      </p:tavLst>
                                    </p:anim>
                                    <p:animEffect transition="in" filter="wipe(up)">
                                      <p:cBhvr>
                                        <p:cTn id="28" dur="500"/>
                                        <p:tgtEl>
                                          <p:spTgt spid="25"/>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p:tgtEl>
                                          <p:spTgt spid="26"/>
                                        </p:tgtEl>
                                        <p:attrNameLst>
                                          <p:attrName>ppt_y</p:attrName>
                                        </p:attrNameLst>
                                      </p:cBhvr>
                                      <p:tavLst>
                                        <p:tav tm="0">
                                          <p:val>
                                            <p:strVal val="#ppt_y+#ppt_h*1.125000"/>
                                          </p:val>
                                        </p:tav>
                                        <p:tav tm="100000">
                                          <p:val>
                                            <p:strVal val="#ppt_y"/>
                                          </p:val>
                                        </p:tav>
                                      </p:tavLst>
                                    </p:anim>
                                    <p:animEffect transition="in" filter="wipe(up)">
                                      <p:cBhvr>
                                        <p:cTn id="32" dur="500"/>
                                        <p:tgtEl>
                                          <p:spTgt spid="26"/>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up)">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2" grpId="0" animBg="1"/>
      <p:bldP spid="12" grpId="1" animBg="1"/>
      <p:bldP spid="14" grpId="0" animBg="1"/>
      <p:bldP spid="14" grpId="1" animBg="1"/>
      <p:bldP spid="23" grpId="0" animBg="1"/>
      <p:bldP spid="23" grpId="1" animBg="1"/>
      <p:bldP spid="24" grpId="0" animBg="1"/>
      <p:bldP spid="24" grpId="1" animBg="1"/>
      <p:bldP spid="25" grpId="0" animBg="1"/>
      <p:bldP spid="25" grpId="1" animBg="1"/>
      <p:bldP spid="26" grpId="0" animBg="1"/>
      <p:bldP spid="26" grpId="1" animBg="1"/>
      <p:bldP spid="15" grpId="0"/>
      <p:bldP spid="16" grpId="0"/>
      <p:bldP spid="27" grpId="0"/>
      <p:bldP spid="28" grpId="0"/>
      <p:bldP spid="29" grpId="0"/>
      <p:bldP spid="30" grpId="0"/>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F703E8E-9450-4CDE-4F9B-568FE8471AF5}"/>
              </a:ext>
            </a:extLst>
          </p:cNvPr>
          <p:cNvSpPr txBox="1"/>
          <p:nvPr/>
        </p:nvSpPr>
        <p:spPr>
          <a:xfrm>
            <a:off x="3138431" y="2386604"/>
            <a:ext cx="8108395" cy="1015663"/>
          </a:xfrm>
          <a:prstGeom prst="rect">
            <a:avLst/>
          </a:prstGeom>
          <a:noFill/>
        </p:spPr>
        <p:txBody>
          <a:bodyPr wrap="square" rtlCol="0">
            <a:spAutoFit/>
          </a:bodyPr>
          <a:lstStyle/>
          <a:p>
            <a:r>
              <a:rPr lang="zh-CN" altLang="en-US" sz="6000" b="1" dirty="0">
                <a:solidFill>
                  <a:srgbClr val="D5A786"/>
                </a:solidFill>
                <a:latin typeface="黑体" panose="02010609060101010101" pitchFamily="49" charset="-122"/>
                <a:ea typeface="黑体" panose="02010609060101010101" pitchFamily="49" charset="-122"/>
              </a:rPr>
              <a:t>你见过他们吗？</a:t>
            </a:r>
          </a:p>
        </p:txBody>
      </p:sp>
      <p:grpSp>
        <p:nvGrpSpPr>
          <p:cNvPr id="17" name="组合 16"/>
          <p:cNvGrpSpPr/>
          <p:nvPr/>
        </p:nvGrpSpPr>
        <p:grpSpPr>
          <a:xfrm flipH="1">
            <a:off x="-340472" y="-144689"/>
            <a:ext cx="2408758" cy="1505826"/>
            <a:chOff x="7038770" y="-365410"/>
            <a:chExt cx="6016113" cy="3760949"/>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24" name="PA_文本框 2"/>
          <p:cNvSpPr txBox="1"/>
          <p:nvPr>
            <p:custDataLst>
              <p:tags r:id="rId1"/>
            </p:custDataLst>
          </p:nvPr>
        </p:nvSpPr>
        <p:spPr>
          <a:xfrm>
            <a:off x="768418" y="416480"/>
            <a:ext cx="2889182"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选题目的</a:t>
            </a:r>
          </a:p>
        </p:txBody>
      </p:sp>
      <p:sp>
        <p:nvSpPr>
          <p:cNvPr id="2" name="矩形 1">
            <a:extLst>
              <a:ext uri="{FF2B5EF4-FFF2-40B4-BE49-F238E27FC236}">
                <a16:creationId xmlns:a16="http://schemas.microsoft.com/office/drawing/2014/main" id="{40E13F0F-C078-F3D4-E286-AC3FE09B8A8F}"/>
              </a:ext>
            </a:extLst>
          </p:cNvPr>
          <p:cNvSpPr/>
          <p:nvPr/>
        </p:nvSpPr>
        <p:spPr>
          <a:xfrm>
            <a:off x="584200" y="1109527"/>
            <a:ext cx="10985568" cy="5543551"/>
          </a:xfrm>
          <a:prstGeom prst="rect">
            <a:avLst/>
          </a:prstGeom>
          <a:noFill/>
          <a:ln w="28575" cap="flat" cmpd="sng" algn="ctr">
            <a:gradFill>
              <a:gsLst>
                <a:gs pos="0">
                  <a:srgbClr val="B88A4D"/>
                </a:gs>
                <a:gs pos="65000">
                  <a:srgbClr val="F3D8AC"/>
                </a:gs>
                <a:gs pos="100000">
                  <a:srgbClr val="D9AE70"/>
                </a:gs>
                <a:gs pos="34000">
                  <a:srgbClr val="FAD28C"/>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3" name="组合 2">
            <a:extLst>
              <a:ext uri="{FF2B5EF4-FFF2-40B4-BE49-F238E27FC236}">
                <a16:creationId xmlns:a16="http://schemas.microsoft.com/office/drawing/2014/main" id="{35ACEA49-C675-C0EE-1373-0BD51222C684}"/>
              </a:ext>
            </a:extLst>
          </p:cNvPr>
          <p:cNvGrpSpPr/>
          <p:nvPr/>
        </p:nvGrpSpPr>
        <p:grpSpPr>
          <a:xfrm flipH="1">
            <a:off x="9616364" y="5190503"/>
            <a:ext cx="2998725" cy="1874641"/>
            <a:chOff x="-853892" y="3469744"/>
            <a:chExt cx="6016112" cy="3760948"/>
          </a:xfrm>
        </p:grpSpPr>
        <p:pic>
          <p:nvPicPr>
            <p:cNvPr id="4" name="图片 3">
              <a:extLst>
                <a:ext uri="{FF2B5EF4-FFF2-40B4-BE49-F238E27FC236}">
                  <a16:creationId xmlns:a16="http://schemas.microsoft.com/office/drawing/2014/main" id="{F2A984AB-4736-063E-7B65-6D10CFC3DB76}"/>
                </a:ext>
              </a:extLst>
            </p:cNvPr>
            <p:cNvPicPr>
              <a:picLocks noChangeAspect="1"/>
            </p:cNvPicPr>
            <p:nvPr/>
          </p:nvPicPr>
          <p:blipFill>
            <a:blip r:embed="rId7"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5" name="图片 4">
              <a:extLst>
                <a:ext uri="{FF2B5EF4-FFF2-40B4-BE49-F238E27FC236}">
                  <a16:creationId xmlns:a16="http://schemas.microsoft.com/office/drawing/2014/main" id="{F6FDB341-ECB0-8AB8-4797-843865CC4E94}"/>
                </a:ext>
              </a:extLst>
            </p:cNvPr>
            <p:cNvPicPr>
              <a:picLocks noChangeAspect="1"/>
            </p:cNvPicPr>
            <p:nvPr/>
          </p:nvPicPr>
          <p:blipFill>
            <a:blip r:embed="rId8"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6" name="图片 5">
              <a:extLst>
                <a:ext uri="{FF2B5EF4-FFF2-40B4-BE49-F238E27FC236}">
                  <a16:creationId xmlns:a16="http://schemas.microsoft.com/office/drawing/2014/main" id="{A59DCDF5-8ACD-DA31-18BC-DAE6562F7D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pic>
        <p:nvPicPr>
          <p:cNvPr id="8" name="图片 7">
            <a:extLst>
              <a:ext uri="{FF2B5EF4-FFF2-40B4-BE49-F238E27FC236}">
                <a16:creationId xmlns:a16="http://schemas.microsoft.com/office/drawing/2014/main" id="{3C1EE1DC-739A-2259-F0D1-756CE580C0B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7273" y="1375182"/>
            <a:ext cx="2229542" cy="1627488"/>
          </a:xfrm>
          <a:prstGeom prst="rect">
            <a:avLst/>
          </a:prstGeom>
        </p:spPr>
      </p:pic>
      <p:pic>
        <p:nvPicPr>
          <p:cNvPr id="10" name="图片 9">
            <a:extLst>
              <a:ext uri="{FF2B5EF4-FFF2-40B4-BE49-F238E27FC236}">
                <a16:creationId xmlns:a16="http://schemas.microsoft.com/office/drawing/2014/main" id="{CD9DAAE1-D673-5736-0947-6209D619086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0471" y="3247396"/>
            <a:ext cx="2058490" cy="2743223"/>
          </a:xfrm>
          <a:prstGeom prst="rect">
            <a:avLst/>
          </a:prstGeom>
        </p:spPr>
      </p:pic>
      <p:pic>
        <p:nvPicPr>
          <p:cNvPr id="12" name="图片 11">
            <a:extLst>
              <a:ext uri="{FF2B5EF4-FFF2-40B4-BE49-F238E27FC236}">
                <a16:creationId xmlns:a16="http://schemas.microsoft.com/office/drawing/2014/main" id="{4E029903-8E8E-6996-5A63-E48B4D34C58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51330" y="2137042"/>
            <a:ext cx="2532590" cy="3376786"/>
          </a:xfrm>
          <a:prstGeom prst="rect">
            <a:avLst/>
          </a:prstGeom>
        </p:spPr>
      </p:pic>
      <p:pic>
        <p:nvPicPr>
          <p:cNvPr id="14" name="图片 13">
            <a:extLst>
              <a:ext uri="{FF2B5EF4-FFF2-40B4-BE49-F238E27FC236}">
                <a16:creationId xmlns:a16="http://schemas.microsoft.com/office/drawing/2014/main" id="{D761F390-EDAC-C3AC-B720-6ABEC43DB31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67837" y="3973820"/>
            <a:ext cx="1915538" cy="2554051"/>
          </a:xfrm>
          <a:prstGeom prst="rect">
            <a:avLst/>
          </a:prstGeom>
        </p:spPr>
      </p:pic>
      <p:pic>
        <p:nvPicPr>
          <p:cNvPr id="16" name="图片 15">
            <a:extLst>
              <a:ext uri="{FF2B5EF4-FFF2-40B4-BE49-F238E27FC236}">
                <a16:creationId xmlns:a16="http://schemas.microsoft.com/office/drawing/2014/main" id="{C6BCB2A8-B4DA-6DE4-4F7D-C6B7ABE016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91573" y="4032833"/>
            <a:ext cx="3224748" cy="2418561"/>
          </a:xfrm>
          <a:prstGeom prst="rect">
            <a:avLst/>
          </a:prstGeom>
        </p:spPr>
      </p:pic>
      <p:pic>
        <p:nvPicPr>
          <p:cNvPr id="20" name="图片 19">
            <a:extLst>
              <a:ext uri="{FF2B5EF4-FFF2-40B4-BE49-F238E27FC236}">
                <a16:creationId xmlns:a16="http://schemas.microsoft.com/office/drawing/2014/main" id="{3E12C407-F0E4-E258-C725-62C65ED24D2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04406" y="1345003"/>
            <a:ext cx="1840142" cy="2452354"/>
          </a:xfrm>
          <a:prstGeom prst="rect">
            <a:avLst/>
          </a:prstGeom>
        </p:spPr>
      </p:pic>
      <p:pic>
        <p:nvPicPr>
          <p:cNvPr id="25" name="图片 24">
            <a:extLst>
              <a:ext uri="{FF2B5EF4-FFF2-40B4-BE49-F238E27FC236}">
                <a16:creationId xmlns:a16="http://schemas.microsoft.com/office/drawing/2014/main" id="{1048102C-60B0-40C8-A676-13B959B87B1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22816" y="1345003"/>
            <a:ext cx="2329032" cy="2329032"/>
          </a:xfrm>
          <a:prstGeom prst="rect">
            <a:avLst/>
          </a:prstGeom>
        </p:spPr>
      </p:pic>
    </p:spTree>
    <p:extLst>
      <p:ext uri="{BB962C8B-B14F-4D97-AF65-F5344CB8AC3E}">
        <p14:creationId xmlns:p14="http://schemas.microsoft.com/office/powerpoint/2010/main" val="401919662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flipH="1">
            <a:off x="-340472" y="-144689"/>
            <a:ext cx="2408758" cy="1505826"/>
            <a:chOff x="7038770" y="-365410"/>
            <a:chExt cx="6016113" cy="3760949"/>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24" name="PA_文本框 2"/>
          <p:cNvSpPr txBox="1"/>
          <p:nvPr>
            <p:custDataLst>
              <p:tags r:id="rId1"/>
            </p:custDataLst>
          </p:nvPr>
        </p:nvSpPr>
        <p:spPr>
          <a:xfrm>
            <a:off x="768418" y="416480"/>
            <a:ext cx="2889182"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选题目的</a:t>
            </a:r>
          </a:p>
        </p:txBody>
      </p:sp>
      <p:sp>
        <p:nvSpPr>
          <p:cNvPr id="2" name="矩形 1">
            <a:extLst>
              <a:ext uri="{FF2B5EF4-FFF2-40B4-BE49-F238E27FC236}">
                <a16:creationId xmlns:a16="http://schemas.microsoft.com/office/drawing/2014/main" id="{40E13F0F-C078-F3D4-E286-AC3FE09B8A8F}"/>
              </a:ext>
            </a:extLst>
          </p:cNvPr>
          <p:cNvSpPr/>
          <p:nvPr/>
        </p:nvSpPr>
        <p:spPr>
          <a:xfrm>
            <a:off x="584200" y="1109527"/>
            <a:ext cx="10985568" cy="5543551"/>
          </a:xfrm>
          <a:prstGeom prst="rect">
            <a:avLst/>
          </a:prstGeom>
          <a:noFill/>
          <a:ln w="28575" cap="flat" cmpd="sng" algn="ctr">
            <a:gradFill>
              <a:gsLst>
                <a:gs pos="0">
                  <a:srgbClr val="B88A4D"/>
                </a:gs>
                <a:gs pos="65000">
                  <a:srgbClr val="F3D8AC"/>
                </a:gs>
                <a:gs pos="100000">
                  <a:srgbClr val="D9AE70"/>
                </a:gs>
                <a:gs pos="34000">
                  <a:srgbClr val="FAD28C"/>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3" name="组合 2">
            <a:extLst>
              <a:ext uri="{FF2B5EF4-FFF2-40B4-BE49-F238E27FC236}">
                <a16:creationId xmlns:a16="http://schemas.microsoft.com/office/drawing/2014/main" id="{35ACEA49-C675-C0EE-1373-0BD51222C684}"/>
              </a:ext>
            </a:extLst>
          </p:cNvPr>
          <p:cNvGrpSpPr/>
          <p:nvPr/>
        </p:nvGrpSpPr>
        <p:grpSpPr>
          <a:xfrm flipH="1">
            <a:off x="9616364" y="5190503"/>
            <a:ext cx="2998725" cy="1874641"/>
            <a:chOff x="-853892" y="3469744"/>
            <a:chExt cx="6016112" cy="3760948"/>
          </a:xfrm>
        </p:grpSpPr>
        <p:pic>
          <p:nvPicPr>
            <p:cNvPr id="4" name="图片 3">
              <a:extLst>
                <a:ext uri="{FF2B5EF4-FFF2-40B4-BE49-F238E27FC236}">
                  <a16:creationId xmlns:a16="http://schemas.microsoft.com/office/drawing/2014/main" id="{F2A984AB-4736-063E-7B65-6D10CFC3DB76}"/>
                </a:ext>
              </a:extLst>
            </p:cNvPr>
            <p:cNvPicPr>
              <a:picLocks noChangeAspect="1"/>
            </p:cNvPicPr>
            <p:nvPr/>
          </p:nvPicPr>
          <p:blipFill>
            <a:blip r:embed="rId7"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5" name="图片 4">
              <a:extLst>
                <a:ext uri="{FF2B5EF4-FFF2-40B4-BE49-F238E27FC236}">
                  <a16:creationId xmlns:a16="http://schemas.microsoft.com/office/drawing/2014/main" id="{F6FDB341-ECB0-8AB8-4797-843865CC4E94}"/>
                </a:ext>
              </a:extLst>
            </p:cNvPr>
            <p:cNvPicPr>
              <a:picLocks noChangeAspect="1"/>
            </p:cNvPicPr>
            <p:nvPr/>
          </p:nvPicPr>
          <p:blipFill>
            <a:blip r:embed="rId8"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6" name="图片 5">
              <a:extLst>
                <a:ext uri="{FF2B5EF4-FFF2-40B4-BE49-F238E27FC236}">
                  <a16:creationId xmlns:a16="http://schemas.microsoft.com/office/drawing/2014/main" id="{A59DCDF5-8ACD-DA31-18BC-DAE6562F7D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pic>
        <p:nvPicPr>
          <p:cNvPr id="14" name="图片 13">
            <a:extLst>
              <a:ext uri="{FF2B5EF4-FFF2-40B4-BE49-F238E27FC236}">
                <a16:creationId xmlns:a16="http://schemas.microsoft.com/office/drawing/2014/main" id="{D761F390-EDAC-C3AC-B720-6ABEC43DB31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511520" y="5004838"/>
            <a:ext cx="1729098" cy="2305464"/>
          </a:xfrm>
          <a:prstGeom prst="rect">
            <a:avLst/>
          </a:prstGeom>
        </p:spPr>
      </p:pic>
      <p:sp>
        <p:nvSpPr>
          <p:cNvPr id="26" name="椭圆 25">
            <a:extLst>
              <a:ext uri="{FF2B5EF4-FFF2-40B4-BE49-F238E27FC236}">
                <a16:creationId xmlns:a16="http://schemas.microsoft.com/office/drawing/2014/main" id="{F740983D-5B64-63DB-D9F9-9BF9CA6A9BD6}"/>
              </a:ext>
            </a:extLst>
          </p:cNvPr>
          <p:cNvSpPr/>
          <p:nvPr/>
        </p:nvSpPr>
        <p:spPr>
          <a:xfrm>
            <a:off x="5330440" y="3273289"/>
            <a:ext cx="1531120" cy="1531120"/>
          </a:xfrm>
          <a:prstGeom prst="ellipse">
            <a:avLst/>
          </a:prstGeom>
          <a:solidFill>
            <a:srgbClr val="6A7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reeform 30">
            <a:extLst>
              <a:ext uri="{FF2B5EF4-FFF2-40B4-BE49-F238E27FC236}">
                <a16:creationId xmlns:a16="http://schemas.microsoft.com/office/drawing/2014/main" id="{8798A3AE-1F8E-66B3-6870-418BF8708A1F}"/>
              </a:ext>
            </a:extLst>
          </p:cNvPr>
          <p:cNvSpPr/>
          <p:nvPr/>
        </p:nvSpPr>
        <p:spPr bwMode="auto">
          <a:xfrm>
            <a:off x="4464045" y="1766888"/>
            <a:ext cx="2669432" cy="2191129"/>
          </a:xfrm>
          <a:custGeom>
            <a:avLst/>
            <a:gdLst>
              <a:gd name="T0" fmla="*/ 1110 w 1120"/>
              <a:gd name="T1" fmla="*/ 617 h 919"/>
              <a:gd name="T2" fmla="*/ 892 w 1120"/>
              <a:gd name="T3" fmla="*/ 87 h 919"/>
              <a:gd name="T4" fmla="*/ 686 w 1120"/>
              <a:gd name="T5" fmla="*/ 0 h 919"/>
              <a:gd name="T6" fmla="*/ 367 w 1120"/>
              <a:gd name="T7" fmla="*/ 231 h 919"/>
              <a:gd name="T8" fmla="*/ 0 w 1120"/>
              <a:gd name="T9" fmla="*/ 866 h 919"/>
              <a:gd name="T10" fmla="*/ 157 w 1120"/>
              <a:gd name="T11" fmla="*/ 734 h 919"/>
              <a:gd name="T12" fmla="*/ 678 w 1120"/>
              <a:gd name="T13" fmla="*/ 548 h 919"/>
              <a:gd name="T14" fmla="*/ 742 w 1120"/>
              <a:gd name="T15" fmla="*/ 553 h 919"/>
              <a:gd name="T16" fmla="*/ 994 w 1120"/>
              <a:gd name="T17" fmla="*/ 688 h 919"/>
              <a:gd name="T18" fmla="*/ 1095 w 1120"/>
              <a:gd name="T19" fmla="*/ 919 h 919"/>
              <a:gd name="T20" fmla="*/ 1110 w 1120"/>
              <a:gd name="T21" fmla="*/ 617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0" h="919">
                <a:moveTo>
                  <a:pt x="1110" y="617"/>
                </a:moveTo>
                <a:cubicBezTo>
                  <a:pt x="1081" y="273"/>
                  <a:pt x="912" y="106"/>
                  <a:pt x="892" y="87"/>
                </a:cubicBezTo>
                <a:cubicBezTo>
                  <a:pt x="829" y="30"/>
                  <a:pt x="757" y="0"/>
                  <a:pt x="686" y="0"/>
                </a:cubicBezTo>
                <a:cubicBezTo>
                  <a:pt x="566" y="0"/>
                  <a:pt x="453" y="82"/>
                  <a:pt x="367" y="231"/>
                </a:cubicBezTo>
                <a:cubicBezTo>
                  <a:pt x="0" y="866"/>
                  <a:pt x="0" y="866"/>
                  <a:pt x="0" y="866"/>
                </a:cubicBezTo>
                <a:cubicBezTo>
                  <a:pt x="43" y="823"/>
                  <a:pt x="94" y="777"/>
                  <a:pt x="157" y="734"/>
                </a:cubicBezTo>
                <a:cubicBezTo>
                  <a:pt x="390" y="572"/>
                  <a:pt x="583" y="548"/>
                  <a:pt x="678" y="548"/>
                </a:cubicBezTo>
                <a:cubicBezTo>
                  <a:pt x="714" y="548"/>
                  <a:pt x="737" y="552"/>
                  <a:pt x="742" y="553"/>
                </a:cubicBezTo>
                <a:cubicBezTo>
                  <a:pt x="840" y="566"/>
                  <a:pt x="929" y="614"/>
                  <a:pt x="994" y="688"/>
                </a:cubicBezTo>
                <a:cubicBezTo>
                  <a:pt x="1051" y="753"/>
                  <a:pt x="1086" y="834"/>
                  <a:pt x="1095" y="919"/>
                </a:cubicBezTo>
                <a:cubicBezTo>
                  <a:pt x="1111" y="839"/>
                  <a:pt x="1120" y="738"/>
                  <a:pt x="1110" y="617"/>
                </a:cubicBezTo>
                <a:close/>
              </a:path>
            </a:pathLst>
          </a:custGeom>
          <a:solidFill>
            <a:srgbClr val="D5A786"/>
          </a:solidFill>
          <a:ln>
            <a:noFill/>
          </a:ln>
        </p:spPr>
        <p:txBody>
          <a:bodyPr vert="horz" wrap="square" lIns="91440" tIns="45720" rIns="91440" bIns="45720" numCol="1" anchor="t" anchorCtr="0" compatLnSpc="1"/>
          <a:lstStyle/>
          <a:p>
            <a:endParaRPr lang="en-US">
              <a:solidFill>
                <a:schemeClr val="tx1">
                  <a:lumMod val="65000"/>
                  <a:lumOff val="35000"/>
                </a:schemeClr>
              </a:solidFill>
            </a:endParaRPr>
          </a:p>
        </p:txBody>
      </p:sp>
      <p:sp>
        <p:nvSpPr>
          <p:cNvPr id="28" name="Freeform 31">
            <a:extLst>
              <a:ext uri="{FF2B5EF4-FFF2-40B4-BE49-F238E27FC236}">
                <a16:creationId xmlns:a16="http://schemas.microsoft.com/office/drawing/2014/main" id="{3AF722FB-DDFE-2F05-6BC7-E14608287800}"/>
              </a:ext>
            </a:extLst>
          </p:cNvPr>
          <p:cNvSpPr/>
          <p:nvPr/>
        </p:nvSpPr>
        <p:spPr bwMode="auto">
          <a:xfrm>
            <a:off x="4006888" y="3257178"/>
            <a:ext cx="2723808" cy="2326060"/>
          </a:xfrm>
          <a:custGeom>
            <a:avLst/>
            <a:gdLst>
              <a:gd name="T0" fmla="*/ 500 w 1143"/>
              <a:gd name="T1" fmla="*/ 494 h 976"/>
              <a:gd name="T2" fmla="*/ 468 w 1143"/>
              <a:gd name="T3" fmla="*/ 334 h 976"/>
              <a:gd name="T4" fmla="*/ 640 w 1143"/>
              <a:gd name="T5" fmla="*/ 0 h 976"/>
              <a:gd name="T6" fmla="*/ 370 w 1143"/>
              <a:gd name="T7" fmla="*/ 139 h 976"/>
              <a:gd name="T8" fmla="*/ 82 w 1143"/>
              <a:gd name="T9" fmla="*/ 444 h 976"/>
              <a:gd name="T10" fmla="*/ 19 w 1143"/>
              <a:gd name="T11" fmla="*/ 594 h 976"/>
              <a:gd name="T12" fmla="*/ 17 w 1143"/>
              <a:gd name="T13" fmla="*/ 606 h 976"/>
              <a:gd name="T14" fmla="*/ 71 w 1143"/>
              <a:gd name="T15" fmla="*/ 849 h 976"/>
              <a:gd name="T16" fmla="*/ 406 w 1143"/>
              <a:gd name="T17" fmla="*/ 976 h 976"/>
              <a:gd name="T18" fmla="*/ 1143 w 1143"/>
              <a:gd name="T19" fmla="*/ 976 h 976"/>
              <a:gd name="T20" fmla="*/ 948 w 1143"/>
              <a:gd name="T21" fmla="*/ 905 h 976"/>
              <a:gd name="T22" fmla="*/ 500 w 1143"/>
              <a:gd name="T23" fmla="*/ 494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3" h="976">
                <a:moveTo>
                  <a:pt x="500" y="494"/>
                </a:moveTo>
                <a:cubicBezTo>
                  <a:pt x="479" y="444"/>
                  <a:pt x="468" y="390"/>
                  <a:pt x="468" y="334"/>
                </a:cubicBezTo>
                <a:cubicBezTo>
                  <a:pt x="468" y="197"/>
                  <a:pt x="536" y="75"/>
                  <a:pt x="640" y="0"/>
                </a:cubicBezTo>
                <a:cubicBezTo>
                  <a:pt x="561" y="27"/>
                  <a:pt x="469" y="70"/>
                  <a:pt x="370" y="139"/>
                </a:cubicBezTo>
                <a:cubicBezTo>
                  <a:pt x="215" y="246"/>
                  <a:pt x="128" y="364"/>
                  <a:pt x="82" y="444"/>
                </a:cubicBezTo>
                <a:cubicBezTo>
                  <a:pt x="33" y="531"/>
                  <a:pt x="19" y="594"/>
                  <a:pt x="19" y="594"/>
                </a:cubicBezTo>
                <a:cubicBezTo>
                  <a:pt x="17" y="606"/>
                  <a:pt x="17" y="606"/>
                  <a:pt x="17" y="606"/>
                </a:cubicBezTo>
                <a:cubicBezTo>
                  <a:pt x="0" y="701"/>
                  <a:pt x="19" y="785"/>
                  <a:pt x="71" y="849"/>
                </a:cubicBezTo>
                <a:cubicBezTo>
                  <a:pt x="138" y="931"/>
                  <a:pt x="257" y="976"/>
                  <a:pt x="406" y="976"/>
                </a:cubicBezTo>
                <a:cubicBezTo>
                  <a:pt x="1143" y="976"/>
                  <a:pt x="1143" y="976"/>
                  <a:pt x="1143" y="976"/>
                </a:cubicBezTo>
                <a:cubicBezTo>
                  <a:pt x="1078" y="959"/>
                  <a:pt x="1012" y="936"/>
                  <a:pt x="948" y="905"/>
                </a:cubicBezTo>
                <a:cubicBezTo>
                  <a:pt x="615" y="748"/>
                  <a:pt x="517" y="536"/>
                  <a:pt x="500" y="494"/>
                </a:cubicBezTo>
                <a:close/>
              </a:path>
            </a:pathLst>
          </a:custGeom>
          <a:solidFill>
            <a:srgbClr val="D5A786"/>
          </a:solidFill>
          <a:ln>
            <a:noFill/>
          </a:ln>
        </p:spPr>
        <p:txBody>
          <a:bodyPr vert="horz" wrap="square" lIns="91440" tIns="45720" rIns="91440" bIns="45720" numCol="1" anchor="t" anchorCtr="0" compatLnSpc="1"/>
          <a:lstStyle/>
          <a:p>
            <a:endParaRPr lang="en-US">
              <a:solidFill>
                <a:schemeClr val="tx1">
                  <a:lumMod val="65000"/>
                  <a:lumOff val="35000"/>
                </a:schemeClr>
              </a:solidFill>
            </a:endParaRPr>
          </a:p>
        </p:txBody>
      </p:sp>
      <p:sp>
        <p:nvSpPr>
          <p:cNvPr id="29" name="Freeform 32">
            <a:extLst>
              <a:ext uri="{FF2B5EF4-FFF2-40B4-BE49-F238E27FC236}">
                <a16:creationId xmlns:a16="http://schemas.microsoft.com/office/drawing/2014/main" id="{72187298-CEAA-BFAD-05EF-424672095C7B}"/>
              </a:ext>
            </a:extLst>
          </p:cNvPr>
          <p:cNvSpPr/>
          <p:nvPr/>
        </p:nvSpPr>
        <p:spPr bwMode="auto">
          <a:xfrm>
            <a:off x="5694541" y="2749674"/>
            <a:ext cx="2518389" cy="2817453"/>
          </a:xfrm>
          <a:custGeom>
            <a:avLst/>
            <a:gdLst>
              <a:gd name="T0" fmla="*/ 0 w 1057"/>
              <a:gd name="T1" fmla="*/ 921 h 1182"/>
              <a:gd name="T2" fmla="*/ 255 w 1057"/>
              <a:gd name="T3" fmla="*/ 1086 h 1182"/>
              <a:gd name="T4" fmla="*/ 659 w 1057"/>
              <a:gd name="T5" fmla="*/ 1182 h 1182"/>
              <a:gd name="T6" fmla="*/ 825 w 1057"/>
              <a:gd name="T7" fmla="*/ 1161 h 1182"/>
              <a:gd name="T8" fmla="*/ 846 w 1057"/>
              <a:gd name="T9" fmla="*/ 1154 h 1182"/>
              <a:gd name="T10" fmla="*/ 1019 w 1057"/>
              <a:gd name="T11" fmla="*/ 990 h 1182"/>
              <a:gd name="T12" fmla="*/ 961 w 1057"/>
              <a:gd name="T13" fmla="*/ 636 h 1182"/>
              <a:gd name="T14" fmla="*/ 594 w 1057"/>
              <a:gd name="T15" fmla="*/ 0 h 1182"/>
              <a:gd name="T16" fmla="*/ 630 w 1057"/>
              <a:gd name="T17" fmla="*/ 202 h 1182"/>
              <a:gd name="T18" fmla="*/ 494 w 1057"/>
              <a:gd name="T19" fmla="*/ 800 h 1182"/>
              <a:gd name="T20" fmla="*/ 170 w 1057"/>
              <a:gd name="T21" fmla="*/ 958 h 1182"/>
              <a:gd name="T22" fmla="*/ 0 w 1057"/>
              <a:gd name="T23" fmla="*/ 92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7" h="1182">
                <a:moveTo>
                  <a:pt x="0" y="921"/>
                </a:moveTo>
                <a:cubicBezTo>
                  <a:pt x="62" y="976"/>
                  <a:pt x="145" y="1034"/>
                  <a:pt x="255" y="1086"/>
                </a:cubicBezTo>
                <a:cubicBezTo>
                  <a:pt x="423" y="1165"/>
                  <a:pt x="568" y="1182"/>
                  <a:pt x="659" y="1182"/>
                </a:cubicBezTo>
                <a:cubicBezTo>
                  <a:pt x="762" y="1182"/>
                  <a:pt x="824" y="1162"/>
                  <a:pt x="825" y="1161"/>
                </a:cubicBezTo>
                <a:cubicBezTo>
                  <a:pt x="846" y="1154"/>
                  <a:pt x="846" y="1154"/>
                  <a:pt x="846" y="1154"/>
                </a:cubicBezTo>
                <a:cubicBezTo>
                  <a:pt x="931" y="1121"/>
                  <a:pt x="991" y="1064"/>
                  <a:pt x="1019" y="990"/>
                </a:cubicBezTo>
                <a:cubicBezTo>
                  <a:pt x="1057" y="891"/>
                  <a:pt x="1036" y="765"/>
                  <a:pt x="961" y="636"/>
                </a:cubicBezTo>
                <a:cubicBezTo>
                  <a:pt x="594" y="0"/>
                  <a:pt x="594" y="0"/>
                  <a:pt x="594" y="0"/>
                </a:cubicBezTo>
                <a:cubicBezTo>
                  <a:pt x="611" y="59"/>
                  <a:pt x="624" y="127"/>
                  <a:pt x="630" y="202"/>
                </a:cubicBezTo>
                <a:cubicBezTo>
                  <a:pt x="662" y="596"/>
                  <a:pt x="504" y="787"/>
                  <a:pt x="494" y="800"/>
                </a:cubicBezTo>
                <a:cubicBezTo>
                  <a:pt x="415" y="900"/>
                  <a:pt x="297" y="958"/>
                  <a:pt x="170" y="958"/>
                </a:cubicBezTo>
                <a:cubicBezTo>
                  <a:pt x="110" y="958"/>
                  <a:pt x="52" y="945"/>
                  <a:pt x="0" y="921"/>
                </a:cubicBezTo>
                <a:close/>
              </a:path>
            </a:pathLst>
          </a:custGeom>
          <a:solidFill>
            <a:srgbClr val="D5A786"/>
          </a:solidFill>
          <a:ln>
            <a:noFill/>
          </a:ln>
        </p:spPr>
        <p:txBody>
          <a:bodyPr vert="horz" wrap="square" lIns="91440" tIns="45720" rIns="91440" bIns="45720" numCol="1" anchor="t" anchorCtr="0" compatLnSpc="1"/>
          <a:lstStyle/>
          <a:p>
            <a:endParaRPr lang="en-US">
              <a:solidFill>
                <a:schemeClr val="tx1">
                  <a:lumMod val="65000"/>
                  <a:lumOff val="35000"/>
                </a:schemeClr>
              </a:solidFill>
            </a:endParaRPr>
          </a:p>
        </p:txBody>
      </p:sp>
      <p:sp>
        <p:nvSpPr>
          <p:cNvPr id="30" name="1">
            <a:extLst>
              <a:ext uri="{FF2B5EF4-FFF2-40B4-BE49-F238E27FC236}">
                <a16:creationId xmlns:a16="http://schemas.microsoft.com/office/drawing/2014/main" id="{FF65F2A5-0646-41C2-9F3E-AF862E168524}"/>
              </a:ext>
            </a:extLst>
          </p:cNvPr>
          <p:cNvSpPr txBox="1">
            <a:spLocks noChangeArrowheads="1"/>
          </p:cNvSpPr>
          <p:nvPr/>
        </p:nvSpPr>
        <p:spPr bwMode="auto">
          <a:xfrm>
            <a:off x="5617385" y="3587636"/>
            <a:ext cx="99508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1216025" rtl="0" eaLnBrk="1" fontAlgn="auto" latinLnBrk="0" hangingPunct="1">
              <a:spcBef>
                <a:spcPct val="20000"/>
              </a:spcBef>
              <a:spcAft>
                <a:spcPts val="0"/>
              </a:spcAft>
              <a:buClrTx/>
              <a:buSzTx/>
              <a:buFontTx/>
              <a:buNone/>
              <a:defRPr/>
            </a:pPr>
            <a:r>
              <a:rPr lang="zh-CN" altLang="en-US" sz="2800" dirty="0">
                <a:solidFill>
                  <a:schemeClr val="bg1"/>
                </a:solidFill>
                <a:latin typeface="微软雅黑" panose="020B0503020204020204" pitchFamily="34" charset="-122"/>
                <a:cs typeface="+mn-ea"/>
                <a:sym typeface="+mn-lt"/>
              </a:rPr>
              <a:t>选题目的</a:t>
            </a:r>
            <a:endParaRPr kumimoji="0" lang="en-US" altLang="zh-CN" sz="28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53" name="组合 52">
            <a:extLst>
              <a:ext uri="{FF2B5EF4-FFF2-40B4-BE49-F238E27FC236}">
                <a16:creationId xmlns:a16="http://schemas.microsoft.com/office/drawing/2014/main" id="{F14E6C2F-0B2C-291A-41D4-5D13CB5BA592}"/>
              </a:ext>
            </a:extLst>
          </p:cNvPr>
          <p:cNvGrpSpPr/>
          <p:nvPr/>
        </p:nvGrpSpPr>
        <p:grpSpPr>
          <a:xfrm>
            <a:off x="5798761" y="1636383"/>
            <a:ext cx="4726210" cy="1577740"/>
            <a:chOff x="5798761" y="1636383"/>
            <a:chExt cx="4726210" cy="1577740"/>
          </a:xfrm>
        </p:grpSpPr>
        <p:sp>
          <p:nvSpPr>
            <p:cNvPr id="36" name="文本框 35">
              <a:extLst>
                <a:ext uri="{FF2B5EF4-FFF2-40B4-BE49-F238E27FC236}">
                  <a16:creationId xmlns:a16="http://schemas.microsoft.com/office/drawing/2014/main" id="{FFEDB1B0-98F9-5DE6-05F8-EEC515EC8720}"/>
                </a:ext>
              </a:extLst>
            </p:cNvPr>
            <p:cNvSpPr txBox="1"/>
            <p:nvPr/>
          </p:nvSpPr>
          <p:spPr>
            <a:xfrm>
              <a:off x="5798761" y="1934264"/>
              <a:ext cx="914400" cy="1077218"/>
            </a:xfrm>
            <a:prstGeom prst="rect">
              <a:avLst/>
            </a:prstGeom>
            <a:noFill/>
          </p:spPr>
          <p:txBody>
            <a:bodyPr wrap="square" rtlCol="0">
              <a:spAutoFit/>
            </a:bodyPr>
            <a:lstStyle/>
            <a:p>
              <a:r>
                <a:rPr lang="zh-CN" altLang="en-US" sz="3200" dirty="0">
                  <a:solidFill>
                    <a:schemeClr val="bg1"/>
                  </a:solidFill>
                  <a:latin typeface="黑体" panose="02010609060101010101" pitchFamily="49" charset="-122"/>
                  <a:ea typeface="黑体" panose="02010609060101010101" pitchFamily="49" charset="-122"/>
                </a:rPr>
                <a:t>学生</a:t>
              </a:r>
            </a:p>
          </p:txBody>
        </p:sp>
        <p:sp>
          <p:nvSpPr>
            <p:cNvPr id="50" name="1">
              <a:extLst>
                <a:ext uri="{FF2B5EF4-FFF2-40B4-BE49-F238E27FC236}">
                  <a16:creationId xmlns:a16="http://schemas.microsoft.com/office/drawing/2014/main" id="{CAA62522-B901-1F59-72CA-45DA2ED71720}"/>
                </a:ext>
              </a:extLst>
            </p:cNvPr>
            <p:cNvSpPr txBox="1">
              <a:spLocks noChangeArrowheads="1"/>
            </p:cNvSpPr>
            <p:nvPr/>
          </p:nvSpPr>
          <p:spPr bwMode="auto">
            <a:xfrm>
              <a:off x="8019534" y="1636383"/>
              <a:ext cx="2505437" cy="15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400" dirty="0">
                  <a:solidFill>
                    <a:srgbClr val="D5A786"/>
                  </a:solidFill>
                  <a:latin typeface="微软雅黑" panose="020B0503020204020204" pitchFamily="34" charset="-122"/>
                  <a:cs typeface="+mn-ea"/>
                  <a:sym typeface="+mn-lt"/>
                </a:rPr>
                <a:t>对于学生来说，湖经学子多了一种媒介来认识了解校内的猫猫狗狗。同时，新生及想要来湖经观赏的人都可以在这个网站上了解到很多猫猫信息</a:t>
              </a:r>
            </a:p>
          </p:txBody>
        </p:sp>
      </p:grpSp>
      <p:grpSp>
        <p:nvGrpSpPr>
          <p:cNvPr id="54" name="组合 53">
            <a:extLst>
              <a:ext uri="{FF2B5EF4-FFF2-40B4-BE49-F238E27FC236}">
                <a16:creationId xmlns:a16="http://schemas.microsoft.com/office/drawing/2014/main" id="{906CBA0B-BB4C-F10E-FBA1-3E065EB05254}"/>
              </a:ext>
            </a:extLst>
          </p:cNvPr>
          <p:cNvGrpSpPr/>
          <p:nvPr/>
        </p:nvGrpSpPr>
        <p:grpSpPr>
          <a:xfrm>
            <a:off x="1310055" y="4164547"/>
            <a:ext cx="4081580" cy="1539437"/>
            <a:chOff x="1310055" y="4164547"/>
            <a:chExt cx="4081580" cy="1539437"/>
          </a:xfrm>
        </p:grpSpPr>
        <p:sp>
          <p:nvSpPr>
            <p:cNvPr id="35" name="文本框 34">
              <a:extLst>
                <a:ext uri="{FF2B5EF4-FFF2-40B4-BE49-F238E27FC236}">
                  <a16:creationId xmlns:a16="http://schemas.microsoft.com/office/drawing/2014/main" id="{158C5A47-8885-4ED8-EAAF-1F123432BF6D}"/>
                </a:ext>
              </a:extLst>
            </p:cNvPr>
            <p:cNvSpPr txBox="1"/>
            <p:nvPr/>
          </p:nvSpPr>
          <p:spPr>
            <a:xfrm>
              <a:off x="4477235" y="4164547"/>
              <a:ext cx="914400" cy="1077218"/>
            </a:xfrm>
            <a:prstGeom prst="rect">
              <a:avLst/>
            </a:prstGeom>
            <a:noFill/>
          </p:spPr>
          <p:txBody>
            <a:bodyPr wrap="square" rtlCol="0">
              <a:spAutoFit/>
            </a:bodyPr>
            <a:lstStyle/>
            <a:p>
              <a:r>
                <a:rPr lang="zh-CN" altLang="en-US" sz="3200" dirty="0">
                  <a:solidFill>
                    <a:schemeClr val="bg1"/>
                  </a:solidFill>
                  <a:latin typeface="黑体" panose="02010609060101010101" pitchFamily="49" charset="-122"/>
                  <a:ea typeface="黑体" panose="02010609060101010101" pitchFamily="49" charset="-122"/>
                </a:rPr>
                <a:t>猫狗</a:t>
              </a:r>
            </a:p>
          </p:txBody>
        </p:sp>
        <p:sp>
          <p:nvSpPr>
            <p:cNvPr id="51" name="1">
              <a:extLst>
                <a:ext uri="{FF2B5EF4-FFF2-40B4-BE49-F238E27FC236}">
                  <a16:creationId xmlns:a16="http://schemas.microsoft.com/office/drawing/2014/main" id="{20D7369B-82F3-7B97-8C04-76AD2B889BB3}"/>
                </a:ext>
              </a:extLst>
            </p:cNvPr>
            <p:cNvSpPr txBox="1">
              <a:spLocks noChangeArrowheads="1"/>
            </p:cNvSpPr>
            <p:nvPr/>
          </p:nvSpPr>
          <p:spPr bwMode="auto">
            <a:xfrm>
              <a:off x="1310055" y="4449410"/>
              <a:ext cx="2441438" cy="125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400" dirty="0">
                  <a:solidFill>
                    <a:srgbClr val="D5A786"/>
                  </a:solidFill>
                  <a:latin typeface="微软雅黑" panose="020B0503020204020204" pitchFamily="34" charset="-122"/>
                  <a:cs typeface="+mn-ea"/>
                  <a:sym typeface="+mn-lt"/>
                </a:rPr>
                <a:t>对于湖经的小猫小狗来说，身边的人对他们的了解会让他们的生活变得更舒适，也会让更多的人喜欢他们。</a:t>
              </a:r>
            </a:p>
          </p:txBody>
        </p:sp>
      </p:grpSp>
      <p:grpSp>
        <p:nvGrpSpPr>
          <p:cNvPr id="55" name="组合 54">
            <a:extLst>
              <a:ext uri="{FF2B5EF4-FFF2-40B4-BE49-F238E27FC236}">
                <a16:creationId xmlns:a16="http://schemas.microsoft.com/office/drawing/2014/main" id="{A5F3840E-0DE3-05B7-88E1-F24B5C54C452}"/>
              </a:ext>
            </a:extLst>
          </p:cNvPr>
          <p:cNvGrpSpPr/>
          <p:nvPr/>
        </p:nvGrpSpPr>
        <p:grpSpPr>
          <a:xfrm>
            <a:off x="7177656" y="4265800"/>
            <a:ext cx="3704289" cy="1562823"/>
            <a:chOff x="7177656" y="4265800"/>
            <a:chExt cx="3704289" cy="1562823"/>
          </a:xfrm>
        </p:grpSpPr>
        <p:sp>
          <p:nvSpPr>
            <p:cNvPr id="32" name="文本框 31">
              <a:extLst>
                <a:ext uri="{FF2B5EF4-FFF2-40B4-BE49-F238E27FC236}">
                  <a16:creationId xmlns:a16="http://schemas.microsoft.com/office/drawing/2014/main" id="{8CA0E37A-392C-6B7C-31A7-E77DCF426C31}"/>
                </a:ext>
              </a:extLst>
            </p:cNvPr>
            <p:cNvSpPr txBox="1"/>
            <p:nvPr/>
          </p:nvSpPr>
          <p:spPr>
            <a:xfrm>
              <a:off x="7177656" y="4265800"/>
              <a:ext cx="914400" cy="1077218"/>
            </a:xfrm>
            <a:prstGeom prst="rect">
              <a:avLst/>
            </a:prstGeom>
            <a:noFill/>
          </p:spPr>
          <p:txBody>
            <a:bodyPr wrap="square" rtlCol="0">
              <a:spAutoFit/>
            </a:bodyPr>
            <a:lstStyle/>
            <a:p>
              <a:r>
                <a:rPr lang="zh-CN" altLang="en-US" sz="3200" dirty="0">
                  <a:solidFill>
                    <a:schemeClr val="bg1"/>
                  </a:solidFill>
                  <a:latin typeface="黑体" panose="02010609060101010101" pitchFamily="49" charset="-122"/>
                  <a:ea typeface="黑体" panose="02010609060101010101" pitchFamily="49" charset="-122"/>
                </a:rPr>
                <a:t>学校</a:t>
              </a:r>
            </a:p>
          </p:txBody>
        </p:sp>
        <p:sp>
          <p:nvSpPr>
            <p:cNvPr id="52" name="1">
              <a:extLst>
                <a:ext uri="{FF2B5EF4-FFF2-40B4-BE49-F238E27FC236}">
                  <a16:creationId xmlns:a16="http://schemas.microsoft.com/office/drawing/2014/main" id="{377F50BF-A56E-2C11-F5AC-980D899662E4}"/>
                </a:ext>
              </a:extLst>
            </p:cNvPr>
            <p:cNvSpPr txBox="1">
              <a:spLocks noChangeArrowheads="1"/>
            </p:cNvSpPr>
            <p:nvPr/>
          </p:nvSpPr>
          <p:spPr bwMode="auto">
            <a:xfrm>
              <a:off x="8757766" y="4574049"/>
              <a:ext cx="2124179" cy="125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400" dirty="0">
                  <a:solidFill>
                    <a:srgbClr val="D5A786"/>
                  </a:solidFill>
                  <a:latin typeface="微软雅黑" panose="020B0503020204020204" pitchFamily="34" charset="-122"/>
                  <a:cs typeface="+mn-ea"/>
                  <a:sym typeface="+mn-lt"/>
                </a:rPr>
                <a:t>同时，对于经院来说，这个网站如果可以被很好的实现，也很有可能会成为湖经的一种校园特色。</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66275" y="1285164"/>
            <a:ext cx="5053262" cy="5053260"/>
          </a:xfrm>
          <a:prstGeom prst="ellipse">
            <a:avLst/>
          </a:prstGeom>
          <a:solidFill>
            <a:srgbClr val="6E77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3160" y="1622049"/>
            <a:ext cx="4379492" cy="4379490"/>
          </a:xfrm>
          <a:prstGeom prst="ellipse">
            <a:avLst/>
          </a:prstGeom>
          <a:solidFill>
            <a:srgbClr val="6E77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549669" y="1968558"/>
            <a:ext cx="3686474" cy="3686472"/>
          </a:xfrm>
          <a:prstGeom prst="ellipse">
            <a:avLst/>
          </a:pr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1"/>
          <p:cNvSpPr txBox="1">
            <a:spLocks noChangeArrowheads="1"/>
          </p:cNvSpPr>
          <p:nvPr/>
        </p:nvSpPr>
        <p:spPr bwMode="auto">
          <a:xfrm>
            <a:off x="6614811" y="1958605"/>
            <a:ext cx="4374029"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just">
              <a:lnSpc>
                <a:spcPct val="150000"/>
              </a:lnSpc>
              <a:defRPr/>
            </a:pPr>
            <a:r>
              <a:rPr lang="en-US" altLang="zh-CN" sz="2000" dirty="0">
                <a:solidFill>
                  <a:srgbClr val="8E5F30"/>
                </a:solidFill>
                <a:latin typeface="微软雅黑" panose="020B0503020204020204" charset="-122"/>
                <a:cs typeface="+mn-ea"/>
                <a:sym typeface="+mn-lt"/>
              </a:rPr>
              <a:t>1.</a:t>
            </a:r>
            <a:r>
              <a:rPr lang="zh-CN" altLang="en-US" sz="2000" dirty="0">
                <a:solidFill>
                  <a:srgbClr val="8E5F30"/>
                </a:solidFill>
                <a:latin typeface="微软雅黑" panose="020B0503020204020204" charset="-122"/>
                <a:cs typeface="+mn-ea"/>
                <a:sym typeface="+mn-lt"/>
              </a:rPr>
              <a:t>校内喜欢猫猫狗狗的学生和教职工。</a:t>
            </a:r>
          </a:p>
        </p:txBody>
      </p:sp>
      <p:grpSp>
        <p:nvGrpSpPr>
          <p:cNvPr id="35" name="组合 34"/>
          <p:cNvGrpSpPr/>
          <p:nvPr/>
        </p:nvGrpSpPr>
        <p:grpSpPr>
          <a:xfrm flipH="1">
            <a:off x="-340472" y="-144689"/>
            <a:ext cx="2408758" cy="1505826"/>
            <a:chOff x="7038770" y="-365410"/>
            <a:chExt cx="6016113" cy="3760949"/>
          </a:xfrm>
        </p:grpSpPr>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34" name="PA_文本框 2"/>
          <p:cNvSpPr txBox="1"/>
          <p:nvPr>
            <p:custDataLst>
              <p:tags r:id="rId1"/>
            </p:custDataLst>
          </p:nvPr>
        </p:nvSpPr>
        <p:spPr>
          <a:xfrm>
            <a:off x="768418" y="416480"/>
            <a:ext cx="2601506"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目标受众群体</a:t>
            </a:r>
          </a:p>
        </p:txBody>
      </p:sp>
      <p:sp>
        <p:nvSpPr>
          <p:cNvPr id="2" name="矩形 1">
            <a:extLst>
              <a:ext uri="{FF2B5EF4-FFF2-40B4-BE49-F238E27FC236}">
                <a16:creationId xmlns:a16="http://schemas.microsoft.com/office/drawing/2014/main" id="{B2FC1B2C-AF16-A896-6594-AAB74414C1B0}"/>
              </a:ext>
            </a:extLst>
          </p:cNvPr>
          <p:cNvSpPr/>
          <p:nvPr/>
        </p:nvSpPr>
        <p:spPr>
          <a:xfrm>
            <a:off x="584200" y="1109527"/>
            <a:ext cx="10985568" cy="5543551"/>
          </a:xfrm>
          <a:prstGeom prst="rect">
            <a:avLst/>
          </a:prstGeom>
          <a:noFill/>
          <a:ln w="28575" cap="flat" cmpd="sng" algn="ctr">
            <a:gradFill>
              <a:gsLst>
                <a:gs pos="0">
                  <a:srgbClr val="B88A4D"/>
                </a:gs>
                <a:gs pos="65000">
                  <a:srgbClr val="F3D8AC"/>
                </a:gs>
                <a:gs pos="100000">
                  <a:srgbClr val="D9AE70"/>
                </a:gs>
                <a:gs pos="34000">
                  <a:srgbClr val="FAD28C"/>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39" name="组合 38">
            <a:extLst>
              <a:ext uri="{FF2B5EF4-FFF2-40B4-BE49-F238E27FC236}">
                <a16:creationId xmlns:a16="http://schemas.microsoft.com/office/drawing/2014/main" id="{2C52FEA2-1465-54E9-2A79-7BC63613270A}"/>
              </a:ext>
            </a:extLst>
          </p:cNvPr>
          <p:cNvGrpSpPr/>
          <p:nvPr/>
        </p:nvGrpSpPr>
        <p:grpSpPr>
          <a:xfrm flipH="1">
            <a:off x="9616364" y="5190503"/>
            <a:ext cx="2998725" cy="1874641"/>
            <a:chOff x="-853892" y="3469744"/>
            <a:chExt cx="6016112" cy="3760948"/>
          </a:xfrm>
        </p:grpSpPr>
        <p:pic>
          <p:nvPicPr>
            <p:cNvPr id="6" name="图片 5">
              <a:extLst>
                <a:ext uri="{FF2B5EF4-FFF2-40B4-BE49-F238E27FC236}">
                  <a16:creationId xmlns:a16="http://schemas.microsoft.com/office/drawing/2014/main" id="{032E52D8-68F0-3A20-1F1D-91F0EB05AF93}"/>
                </a:ext>
              </a:extLst>
            </p:cNvPr>
            <p:cNvPicPr>
              <a:picLocks noChangeAspect="1"/>
            </p:cNvPicPr>
            <p:nvPr/>
          </p:nvPicPr>
          <p:blipFill>
            <a:blip r:embed="rId7"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32" name="图片 31">
              <a:extLst>
                <a:ext uri="{FF2B5EF4-FFF2-40B4-BE49-F238E27FC236}">
                  <a16:creationId xmlns:a16="http://schemas.microsoft.com/office/drawing/2014/main" id="{B2B9EB83-39D8-6C94-75E7-125A03BB3AF0}"/>
                </a:ext>
              </a:extLst>
            </p:cNvPr>
            <p:cNvPicPr>
              <a:picLocks noChangeAspect="1"/>
            </p:cNvPicPr>
            <p:nvPr/>
          </p:nvPicPr>
          <p:blipFill>
            <a:blip r:embed="rId8"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33" name="图片 32">
              <a:extLst>
                <a:ext uri="{FF2B5EF4-FFF2-40B4-BE49-F238E27FC236}">
                  <a16:creationId xmlns:a16="http://schemas.microsoft.com/office/drawing/2014/main" id="{AEDDD809-5D8A-867F-615F-9E1032B12F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grpSp>
        <p:nvGrpSpPr>
          <p:cNvPr id="5" name="组合 4">
            <a:extLst>
              <a:ext uri="{FF2B5EF4-FFF2-40B4-BE49-F238E27FC236}">
                <a16:creationId xmlns:a16="http://schemas.microsoft.com/office/drawing/2014/main" id="{1F26303C-85F3-FD92-047C-28826B00EC5F}"/>
              </a:ext>
            </a:extLst>
          </p:cNvPr>
          <p:cNvGrpSpPr/>
          <p:nvPr/>
        </p:nvGrpSpPr>
        <p:grpSpPr>
          <a:xfrm>
            <a:off x="271220" y="1786383"/>
            <a:ext cx="6197408" cy="4113028"/>
            <a:chOff x="411167" y="1837445"/>
            <a:chExt cx="5820386" cy="3686472"/>
          </a:xfrm>
        </p:grpSpPr>
        <p:pic>
          <p:nvPicPr>
            <p:cNvPr id="10" name="图片 9"/>
            <p:cNvPicPr>
              <a:picLocks noChangeAspect="1"/>
            </p:cNvPicPr>
            <p:nvPr/>
          </p:nvPicPr>
          <p:blipFill>
            <a:blip r:embed="rId10" cstate="screen"/>
            <a:stretch>
              <a:fillRect/>
            </a:stretch>
          </p:blipFill>
          <p:spPr>
            <a:xfrm>
              <a:off x="411167" y="1837445"/>
              <a:ext cx="5820386" cy="3686472"/>
            </a:xfrm>
            <a:prstGeom prst="rect">
              <a:avLst/>
            </a:prstGeom>
          </p:spPr>
        </p:pic>
        <p:pic>
          <p:nvPicPr>
            <p:cNvPr id="4" name="图片 3">
              <a:extLst>
                <a:ext uri="{FF2B5EF4-FFF2-40B4-BE49-F238E27FC236}">
                  <a16:creationId xmlns:a16="http://schemas.microsoft.com/office/drawing/2014/main" id="{DEEECB86-B7ED-8770-BC15-AF0F741E645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36514" y="2162100"/>
              <a:ext cx="4447197" cy="2823918"/>
            </a:xfrm>
            <a:prstGeom prst="rect">
              <a:avLst/>
            </a:prstGeom>
          </p:spPr>
        </p:pic>
      </p:grpSp>
      <p:sp>
        <p:nvSpPr>
          <p:cNvPr id="40" name="1">
            <a:extLst>
              <a:ext uri="{FF2B5EF4-FFF2-40B4-BE49-F238E27FC236}">
                <a16:creationId xmlns:a16="http://schemas.microsoft.com/office/drawing/2014/main" id="{3E84E108-C555-A2B9-801E-B1442290D4D0}"/>
              </a:ext>
            </a:extLst>
          </p:cNvPr>
          <p:cNvSpPr txBox="1">
            <a:spLocks noChangeArrowheads="1"/>
          </p:cNvSpPr>
          <p:nvPr/>
        </p:nvSpPr>
        <p:spPr bwMode="auto">
          <a:xfrm>
            <a:off x="6614811" y="2692880"/>
            <a:ext cx="4374029"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just">
              <a:lnSpc>
                <a:spcPct val="150000"/>
              </a:lnSpc>
              <a:defRPr/>
            </a:pPr>
            <a:r>
              <a:rPr lang="en-US" altLang="zh-CN" sz="2000" dirty="0">
                <a:solidFill>
                  <a:srgbClr val="8E5F30"/>
                </a:solidFill>
                <a:latin typeface="微软雅黑" panose="020B0503020204020204" charset="-122"/>
                <a:cs typeface="+mn-ea"/>
                <a:sym typeface="+mn-lt"/>
              </a:rPr>
              <a:t>2.</a:t>
            </a:r>
            <a:r>
              <a:rPr lang="zh-CN" altLang="en-US" sz="2000" dirty="0">
                <a:solidFill>
                  <a:srgbClr val="8E5F30"/>
                </a:solidFill>
                <a:latin typeface="微软雅黑" panose="020B0503020204020204" charset="-122"/>
                <a:cs typeface="+mn-ea"/>
                <a:sym typeface="+mn-lt"/>
              </a:rPr>
              <a:t>每年刚进入学校的各级新生。</a:t>
            </a:r>
          </a:p>
        </p:txBody>
      </p:sp>
      <p:sp>
        <p:nvSpPr>
          <p:cNvPr id="41" name="1">
            <a:extLst>
              <a:ext uri="{FF2B5EF4-FFF2-40B4-BE49-F238E27FC236}">
                <a16:creationId xmlns:a16="http://schemas.microsoft.com/office/drawing/2014/main" id="{2FC6BC3A-0436-F19E-FDFE-F5681EE850A6}"/>
              </a:ext>
            </a:extLst>
          </p:cNvPr>
          <p:cNvSpPr txBox="1">
            <a:spLocks noChangeArrowheads="1"/>
          </p:cNvSpPr>
          <p:nvPr/>
        </p:nvSpPr>
        <p:spPr bwMode="auto">
          <a:xfrm>
            <a:off x="6614811" y="3374734"/>
            <a:ext cx="4374029" cy="868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just">
              <a:lnSpc>
                <a:spcPct val="150000"/>
              </a:lnSpc>
              <a:defRPr/>
            </a:pPr>
            <a:r>
              <a:rPr lang="en-US" altLang="zh-CN" sz="2000" dirty="0">
                <a:solidFill>
                  <a:srgbClr val="8E5F30"/>
                </a:solidFill>
                <a:latin typeface="微软雅黑" panose="020B0503020204020204" charset="-122"/>
                <a:cs typeface="+mn-ea"/>
                <a:sym typeface="+mn-lt"/>
              </a:rPr>
              <a:t>3.</a:t>
            </a:r>
            <a:r>
              <a:rPr lang="zh-CN" altLang="en-US" sz="2000" dirty="0">
                <a:solidFill>
                  <a:srgbClr val="8E5F30"/>
                </a:solidFill>
                <a:latin typeface="微软雅黑" panose="020B0503020204020204" charset="-122"/>
                <a:cs typeface="+mn-ea"/>
                <a:sym typeface="+mn-lt"/>
              </a:rPr>
              <a:t>来校园观赏的校外人员及已经毕业回来看望母校的学长学姐。</a:t>
            </a:r>
          </a:p>
        </p:txBody>
      </p:sp>
      <p:sp>
        <p:nvSpPr>
          <p:cNvPr id="42" name="1">
            <a:extLst>
              <a:ext uri="{FF2B5EF4-FFF2-40B4-BE49-F238E27FC236}">
                <a16:creationId xmlns:a16="http://schemas.microsoft.com/office/drawing/2014/main" id="{8AEBA80F-E2C4-C4C7-852B-7C448EE33150}"/>
              </a:ext>
            </a:extLst>
          </p:cNvPr>
          <p:cNvSpPr txBox="1">
            <a:spLocks noChangeArrowheads="1"/>
          </p:cNvSpPr>
          <p:nvPr/>
        </p:nvSpPr>
        <p:spPr bwMode="auto">
          <a:xfrm>
            <a:off x="6614811" y="4580210"/>
            <a:ext cx="4374029"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just">
              <a:lnSpc>
                <a:spcPct val="150000"/>
              </a:lnSpc>
              <a:defRPr/>
            </a:pPr>
            <a:r>
              <a:rPr lang="en-US" altLang="zh-CN" sz="2000" dirty="0">
                <a:solidFill>
                  <a:srgbClr val="8E5F30"/>
                </a:solidFill>
                <a:latin typeface="微软雅黑" panose="020B0503020204020204" charset="-122"/>
                <a:cs typeface="+mn-ea"/>
                <a:sym typeface="+mn-lt"/>
              </a:rPr>
              <a:t>4.</a:t>
            </a:r>
            <a:r>
              <a:rPr lang="zh-CN" altLang="en-US" sz="2000" dirty="0">
                <a:solidFill>
                  <a:srgbClr val="8E5F30"/>
                </a:solidFill>
                <a:latin typeface="微软雅黑" panose="020B0503020204020204" charset="-122"/>
                <a:cs typeface="+mn-ea"/>
                <a:sym typeface="+mn-lt"/>
              </a:rPr>
              <a:t>网上对湖经有所好奇的学生和家长。</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anim calcmode="lin" valueType="num">
                                      <p:cBhvr>
                                        <p:cTn id="29" dur="1000" fill="hold"/>
                                        <p:tgtEl>
                                          <p:spTgt spid="42"/>
                                        </p:tgtEl>
                                        <p:attrNameLst>
                                          <p:attrName>ppt_x</p:attrName>
                                        </p:attrNameLst>
                                      </p:cBhvr>
                                      <p:tavLst>
                                        <p:tav tm="0">
                                          <p:val>
                                            <p:strVal val="#ppt_x"/>
                                          </p:val>
                                        </p:tav>
                                        <p:tav tm="100000">
                                          <p:val>
                                            <p:strVal val="#ppt_x"/>
                                          </p:val>
                                        </p:tav>
                                      </p:tavLst>
                                    </p:anim>
                                    <p:anim calcmode="lin" valueType="num">
                                      <p:cBhvr>
                                        <p:cTn id="3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0" grpId="0"/>
      <p:bldP spid="40" grpId="1"/>
      <p:bldP spid="41" grpId="0"/>
      <p:bldP spid="41" grpId="1"/>
      <p:bldP spid="42" grpId="0"/>
      <p:bldP spid="4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Pentagon 12"/>
          <p:cNvSpPr/>
          <p:nvPr/>
        </p:nvSpPr>
        <p:spPr>
          <a:xfrm rot="5400000">
            <a:off x="944115" y="2501032"/>
            <a:ext cx="2134828" cy="1424027"/>
          </a:xfrm>
          <a:prstGeom prst="homePlate">
            <a:avLst/>
          </a:pr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宋体 CN Heavy" panose="02020900000000000000" pitchFamily="18" charset="-122"/>
              <a:ea typeface="思源宋体 CN Heavy" panose="02020900000000000000" pitchFamily="18" charset="-122"/>
            </a:endParaRPr>
          </a:p>
        </p:txBody>
      </p:sp>
      <p:sp>
        <p:nvSpPr>
          <p:cNvPr id="38" name="Rectangle 13"/>
          <p:cNvSpPr/>
          <p:nvPr/>
        </p:nvSpPr>
        <p:spPr>
          <a:xfrm>
            <a:off x="1263041" y="2456898"/>
            <a:ext cx="1496975" cy="580631"/>
          </a:xfrm>
          <a:prstGeom prst="rect">
            <a:avLst/>
          </a:prstGeom>
          <a:solidFill>
            <a:srgbClr val="FCF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8E5F30"/>
              </a:solidFill>
              <a:latin typeface="思源宋体 CN Heavy" panose="02020900000000000000" pitchFamily="18" charset="-122"/>
              <a:ea typeface="思源宋体 CN Heavy" panose="02020900000000000000" pitchFamily="18" charset="-122"/>
            </a:endParaRPr>
          </a:p>
        </p:txBody>
      </p:sp>
      <p:grpSp>
        <p:nvGrpSpPr>
          <p:cNvPr id="39" name="Group 45"/>
          <p:cNvGrpSpPr/>
          <p:nvPr/>
        </p:nvGrpSpPr>
        <p:grpSpPr>
          <a:xfrm>
            <a:off x="1811597" y="3272203"/>
            <a:ext cx="334275" cy="491683"/>
            <a:chOff x="9209088" y="5059363"/>
            <a:chExt cx="300038" cy="441324"/>
          </a:xfrm>
          <a:solidFill>
            <a:schemeClr val="bg1"/>
          </a:solidFill>
        </p:grpSpPr>
        <p:sp>
          <p:nvSpPr>
            <p:cNvPr id="40" name="Freeform 412"/>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ln>
          </p:spPr>
          <p:txBody>
            <a:bodyPr vert="horz" wrap="square" lIns="91440" tIns="45720" rIns="91440" bIns="45720" numCol="1" anchor="t" anchorCtr="0" compatLnSpc="1"/>
            <a:lstStyle/>
            <a:p>
              <a:endParaRPr lang="en-US" sz="1600">
                <a:latin typeface="思源宋体 CN Heavy" panose="02020900000000000000" pitchFamily="18" charset="-122"/>
                <a:ea typeface="思源宋体 CN Heavy" panose="02020900000000000000" pitchFamily="18" charset="-122"/>
              </a:endParaRPr>
            </a:p>
          </p:txBody>
        </p:sp>
        <p:sp>
          <p:nvSpPr>
            <p:cNvPr id="41" name="Freeform 413"/>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ln>
          </p:spPr>
          <p:txBody>
            <a:bodyPr vert="horz" wrap="square" lIns="91440" tIns="45720" rIns="91440" bIns="45720" numCol="1" anchor="t" anchorCtr="0" compatLnSpc="1"/>
            <a:lstStyle/>
            <a:p>
              <a:endParaRPr lang="en-US" sz="1600">
                <a:latin typeface="思源宋体 CN Heavy" panose="02020900000000000000" pitchFamily="18" charset="-122"/>
                <a:ea typeface="思源宋体 CN Heavy" panose="02020900000000000000" pitchFamily="18" charset="-122"/>
              </a:endParaRPr>
            </a:p>
          </p:txBody>
        </p:sp>
        <p:sp>
          <p:nvSpPr>
            <p:cNvPr id="42" name="Freeform 414"/>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ln>
          </p:spPr>
          <p:txBody>
            <a:bodyPr vert="horz" wrap="square" lIns="91440" tIns="45720" rIns="91440" bIns="45720" numCol="1" anchor="t" anchorCtr="0" compatLnSpc="1"/>
            <a:lstStyle/>
            <a:p>
              <a:endParaRPr lang="en-US" sz="1600">
                <a:latin typeface="思源宋体 CN Heavy" panose="02020900000000000000" pitchFamily="18" charset="-122"/>
                <a:ea typeface="思源宋体 CN Heavy" panose="02020900000000000000" pitchFamily="18" charset="-122"/>
              </a:endParaRPr>
            </a:p>
          </p:txBody>
        </p:sp>
        <p:sp>
          <p:nvSpPr>
            <p:cNvPr id="43" name="Freeform 415"/>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ln>
          </p:spPr>
          <p:txBody>
            <a:bodyPr vert="horz" wrap="square" lIns="91440" tIns="45720" rIns="91440" bIns="45720" numCol="1" anchor="t" anchorCtr="0" compatLnSpc="1"/>
            <a:lstStyle/>
            <a:p>
              <a:endParaRPr lang="en-US" sz="1600">
                <a:latin typeface="思源宋体 CN Heavy" panose="02020900000000000000" pitchFamily="18" charset="-122"/>
                <a:ea typeface="思源宋体 CN Heavy" panose="02020900000000000000" pitchFamily="18" charset="-122"/>
              </a:endParaRPr>
            </a:p>
          </p:txBody>
        </p:sp>
        <p:sp>
          <p:nvSpPr>
            <p:cNvPr id="44" name="Freeform 416"/>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ln>
          </p:spPr>
          <p:txBody>
            <a:bodyPr vert="horz" wrap="square" lIns="91440" tIns="45720" rIns="91440" bIns="45720" numCol="1" anchor="t" anchorCtr="0" compatLnSpc="1"/>
            <a:lstStyle/>
            <a:p>
              <a:endParaRPr lang="en-US" sz="1600">
                <a:latin typeface="思源宋体 CN Heavy" panose="02020900000000000000" pitchFamily="18" charset="-122"/>
                <a:ea typeface="思源宋体 CN Heavy" panose="02020900000000000000" pitchFamily="18" charset="-122"/>
              </a:endParaRPr>
            </a:p>
          </p:txBody>
        </p:sp>
        <p:sp>
          <p:nvSpPr>
            <p:cNvPr id="45" name="Freeform 417"/>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ln>
          </p:spPr>
          <p:txBody>
            <a:bodyPr vert="horz" wrap="square" lIns="91440" tIns="45720" rIns="91440" bIns="45720" numCol="1" anchor="t" anchorCtr="0" compatLnSpc="1"/>
            <a:lstStyle/>
            <a:p>
              <a:endParaRPr lang="en-US" sz="1600">
                <a:latin typeface="思源宋体 CN Heavy" panose="02020900000000000000" pitchFamily="18" charset="-122"/>
                <a:ea typeface="思源宋体 CN Heavy" panose="02020900000000000000" pitchFamily="18" charset="-122"/>
              </a:endParaRPr>
            </a:p>
          </p:txBody>
        </p:sp>
      </p:grpSp>
      <p:sp>
        <p:nvSpPr>
          <p:cNvPr id="46" name="Shape 31318"/>
          <p:cNvSpPr/>
          <p:nvPr/>
        </p:nvSpPr>
        <p:spPr>
          <a:xfrm>
            <a:off x="1823294" y="2617590"/>
            <a:ext cx="376469" cy="291292"/>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algn="ctr"/>
            <a:r>
              <a:rPr sz="2000" dirty="0">
                <a:solidFill>
                  <a:srgbClr val="8E5F30"/>
                </a:solidFill>
                <a:latin typeface="思源宋体 CN Heavy" panose="02020900000000000000" pitchFamily="18" charset="-122"/>
                <a:ea typeface="思源宋体 CN Heavy" panose="02020900000000000000" pitchFamily="18" charset="-122"/>
                <a:cs typeface="+mn-ea"/>
                <a:sym typeface="+mn-lt"/>
              </a:rPr>
              <a:t>01</a:t>
            </a:r>
          </a:p>
        </p:txBody>
      </p:sp>
      <p:grpSp>
        <p:nvGrpSpPr>
          <p:cNvPr id="7" name="组合 6">
            <a:extLst>
              <a:ext uri="{FF2B5EF4-FFF2-40B4-BE49-F238E27FC236}">
                <a16:creationId xmlns:a16="http://schemas.microsoft.com/office/drawing/2014/main" id="{33E05FA7-806B-78AA-5489-BE81A875BFD1}"/>
              </a:ext>
            </a:extLst>
          </p:cNvPr>
          <p:cNvGrpSpPr/>
          <p:nvPr/>
        </p:nvGrpSpPr>
        <p:grpSpPr>
          <a:xfrm>
            <a:off x="923413" y="4725859"/>
            <a:ext cx="2209012" cy="1248418"/>
            <a:chOff x="923413" y="4725859"/>
            <a:chExt cx="2209012" cy="1248418"/>
          </a:xfrm>
        </p:grpSpPr>
        <p:sp>
          <p:nvSpPr>
            <p:cNvPr id="47" name="1"/>
            <p:cNvSpPr txBox="1">
              <a:spLocks noChangeArrowheads="1"/>
            </p:cNvSpPr>
            <p:nvPr/>
          </p:nvSpPr>
          <p:spPr bwMode="auto">
            <a:xfrm>
              <a:off x="1530377" y="4725859"/>
              <a:ext cx="9950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eaLnBrk="1" hangingPunct="1">
                <a:spcBef>
                  <a:spcPct val="20000"/>
                </a:spcBef>
              </a:pPr>
              <a:r>
                <a:rPr lang="zh-CN" altLang="en-US" dirty="0">
                  <a:solidFill>
                    <a:srgbClr val="8E5F30"/>
                  </a:solidFill>
                  <a:latin typeface="思源宋体 CN Heavy" panose="02020900000000000000" pitchFamily="18" charset="-122"/>
                  <a:ea typeface="思源宋体 CN Heavy" panose="02020900000000000000" pitchFamily="18" charset="-122"/>
                  <a:cs typeface="+mn-ea"/>
                  <a:sym typeface="+mn-lt"/>
                </a:rPr>
                <a:t>人人可用</a:t>
              </a:r>
              <a:endParaRPr lang="en-US" altLang="zh-CN" dirty="0">
                <a:solidFill>
                  <a:srgbClr val="8E5F30"/>
                </a:solidFill>
                <a:latin typeface="思源宋体 CN Heavy" panose="02020900000000000000" pitchFamily="18" charset="-122"/>
                <a:ea typeface="思源宋体 CN Heavy" panose="02020900000000000000" pitchFamily="18" charset="-122"/>
                <a:cs typeface="+mn-ea"/>
                <a:sym typeface="+mn-lt"/>
              </a:endParaRPr>
            </a:p>
          </p:txBody>
        </p:sp>
        <p:sp>
          <p:nvSpPr>
            <p:cNvPr id="48" name="1"/>
            <p:cNvSpPr txBox="1">
              <a:spLocks noChangeArrowheads="1"/>
            </p:cNvSpPr>
            <p:nvPr/>
          </p:nvSpPr>
          <p:spPr bwMode="auto">
            <a:xfrm>
              <a:off x="923413" y="5042868"/>
              <a:ext cx="2209012" cy="93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a:lnSpc>
                  <a:spcPct val="150000"/>
                </a:lnSpc>
              </a:pPr>
              <a:r>
                <a:rPr lang="zh-CN" altLang="en-US" sz="1400" dirty="0">
                  <a:solidFill>
                    <a:srgbClr val="8E5F30"/>
                  </a:solidFill>
                  <a:latin typeface="微软雅黑" panose="020B0503020204020204" charset="-122"/>
                  <a:cs typeface="+mn-ea"/>
                  <a:sym typeface="+mn-lt"/>
                </a:rPr>
                <a:t>只要你想知道，你就可以在这个网站了解到很多关于校内猫猫狗狗的知识</a:t>
              </a:r>
            </a:p>
          </p:txBody>
        </p:sp>
      </p:grpSp>
      <p:grpSp>
        <p:nvGrpSpPr>
          <p:cNvPr id="8" name="组合 7">
            <a:extLst>
              <a:ext uri="{FF2B5EF4-FFF2-40B4-BE49-F238E27FC236}">
                <a16:creationId xmlns:a16="http://schemas.microsoft.com/office/drawing/2014/main" id="{14ADEBC3-C4B9-6063-1D87-93AB4461DD8D}"/>
              </a:ext>
            </a:extLst>
          </p:cNvPr>
          <p:cNvGrpSpPr/>
          <p:nvPr/>
        </p:nvGrpSpPr>
        <p:grpSpPr>
          <a:xfrm>
            <a:off x="3632611" y="4725859"/>
            <a:ext cx="2209012" cy="1571583"/>
            <a:chOff x="3632611" y="4725859"/>
            <a:chExt cx="2209012" cy="1571583"/>
          </a:xfrm>
        </p:grpSpPr>
        <p:sp>
          <p:nvSpPr>
            <p:cNvPr id="52" name="1"/>
            <p:cNvSpPr txBox="1">
              <a:spLocks noChangeArrowheads="1"/>
            </p:cNvSpPr>
            <p:nvPr/>
          </p:nvSpPr>
          <p:spPr bwMode="auto">
            <a:xfrm>
              <a:off x="4239575" y="4725859"/>
              <a:ext cx="9950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a:spcBef>
                  <a:spcPct val="20000"/>
                </a:spcBef>
              </a:pPr>
              <a:r>
                <a:rPr lang="zh-CN" altLang="en-US" dirty="0">
                  <a:solidFill>
                    <a:srgbClr val="8E5F30"/>
                  </a:solidFill>
                  <a:latin typeface="思源宋体 CN Heavy" panose="02020900000000000000" pitchFamily="18" charset="-122"/>
                  <a:ea typeface="思源宋体 CN Heavy" panose="02020900000000000000" pitchFamily="18" charset="-122"/>
                  <a:cs typeface="+mn-ea"/>
                  <a:sym typeface="+mn-lt"/>
                </a:rPr>
                <a:t>人人可加</a:t>
              </a:r>
              <a:endParaRPr lang="en-US" altLang="zh-CN" dirty="0">
                <a:solidFill>
                  <a:srgbClr val="8E5F30"/>
                </a:solidFill>
                <a:latin typeface="思源宋体 CN Heavy" panose="02020900000000000000" pitchFamily="18" charset="-122"/>
                <a:ea typeface="思源宋体 CN Heavy" panose="02020900000000000000" pitchFamily="18" charset="-122"/>
                <a:cs typeface="+mn-ea"/>
                <a:sym typeface="+mn-lt"/>
              </a:endParaRPr>
            </a:p>
          </p:txBody>
        </p:sp>
        <p:sp>
          <p:nvSpPr>
            <p:cNvPr id="53" name="1"/>
            <p:cNvSpPr txBox="1">
              <a:spLocks noChangeArrowheads="1"/>
            </p:cNvSpPr>
            <p:nvPr/>
          </p:nvSpPr>
          <p:spPr bwMode="auto">
            <a:xfrm>
              <a:off x="3632611" y="5042868"/>
              <a:ext cx="2209012" cy="125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a:lnSpc>
                  <a:spcPct val="150000"/>
                </a:lnSpc>
              </a:pPr>
              <a:r>
                <a:rPr lang="zh-CN" altLang="en-US" sz="1400" dirty="0">
                  <a:solidFill>
                    <a:srgbClr val="8E5F30"/>
                  </a:solidFill>
                  <a:latin typeface="微软雅黑" panose="020B0503020204020204" charset="-122"/>
                  <a:cs typeface="+mn-ea"/>
                  <a:sym typeface="+mn-lt"/>
                </a:rPr>
                <a:t>我们期待并欢迎对校内猫猫的性格与故事感兴趣的朋友的加入，也期待听见他们的见解和建议。</a:t>
              </a:r>
            </a:p>
          </p:txBody>
        </p:sp>
      </p:grpSp>
      <p:grpSp>
        <p:nvGrpSpPr>
          <p:cNvPr id="9" name="组合 8">
            <a:extLst>
              <a:ext uri="{FF2B5EF4-FFF2-40B4-BE49-F238E27FC236}">
                <a16:creationId xmlns:a16="http://schemas.microsoft.com/office/drawing/2014/main" id="{51347995-5D24-2CC0-D5DB-653E37D4DE08}"/>
              </a:ext>
            </a:extLst>
          </p:cNvPr>
          <p:cNvGrpSpPr/>
          <p:nvPr/>
        </p:nvGrpSpPr>
        <p:grpSpPr>
          <a:xfrm>
            <a:off x="6341809" y="4725859"/>
            <a:ext cx="2209012" cy="1571583"/>
            <a:chOff x="6341809" y="4725859"/>
            <a:chExt cx="2209012" cy="1571583"/>
          </a:xfrm>
        </p:grpSpPr>
        <p:sp>
          <p:nvSpPr>
            <p:cNvPr id="57" name="1"/>
            <p:cNvSpPr txBox="1">
              <a:spLocks noChangeArrowheads="1"/>
            </p:cNvSpPr>
            <p:nvPr/>
          </p:nvSpPr>
          <p:spPr bwMode="auto">
            <a:xfrm>
              <a:off x="6948773" y="4725859"/>
              <a:ext cx="9950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a:spcBef>
                  <a:spcPct val="20000"/>
                </a:spcBef>
              </a:pPr>
              <a:r>
                <a:rPr lang="zh-CN" altLang="en-US" dirty="0">
                  <a:solidFill>
                    <a:srgbClr val="8E5F30"/>
                  </a:solidFill>
                  <a:latin typeface="思源宋体 CN Heavy" panose="02020900000000000000" pitchFamily="18" charset="-122"/>
                  <a:ea typeface="思源宋体 CN Heavy" panose="02020900000000000000" pitchFamily="18" charset="-122"/>
                  <a:cs typeface="+mn-ea"/>
                  <a:sym typeface="+mn-lt"/>
                </a:rPr>
                <a:t>人人可识</a:t>
              </a:r>
              <a:endParaRPr lang="en-US" altLang="zh-CN" dirty="0">
                <a:solidFill>
                  <a:srgbClr val="8E5F30"/>
                </a:solidFill>
                <a:latin typeface="思源宋体 CN Heavy" panose="02020900000000000000" pitchFamily="18" charset="-122"/>
                <a:ea typeface="思源宋体 CN Heavy" panose="02020900000000000000" pitchFamily="18" charset="-122"/>
                <a:cs typeface="+mn-ea"/>
                <a:sym typeface="+mn-lt"/>
              </a:endParaRPr>
            </a:p>
          </p:txBody>
        </p:sp>
        <p:sp>
          <p:nvSpPr>
            <p:cNvPr id="58" name="1"/>
            <p:cNvSpPr txBox="1">
              <a:spLocks noChangeArrowheads="1"/>
            </p:cNvSpPr>
            <p:nvPr/>
          </p:nvSpPr>
          <p:spPr bwMode="auto">
            <a:xfrm>
              <a:off x="6341809" y="5042868"/>
              <a:ext cx="2209012" cy="125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a:lnSpc>
                  <a:spcPct val="150000"/>
                </a:lnSpc>
              </a:pPr>
              <a:r>
                <a:rPr lang="zh-CN" altLang="en-US" sz="1400" dirty="0">
                  <a:solidFill>
                    <a:srgbClr val="8E5F30"/>
                  </a:solidFill>
                  <a:latin typeface="微软雅黑" panose="020B0503020204020204" charset="-122"/>
                  <a:cs typeface="+mn-ea"/>
                  <a:sym typeface="+mn-lt"/>
                </a:rPr>
                <a:t>我们希望大家可以借助我们的网站区分出校内的猫猫狗狗，并找到合适的方式和他们互动，和谐相处。</a:t>
              </a:r>
            </a:p>
          </p:txBody>
        </p:sp>
      </p:grpSp>
      <p:grpSp>
        <p:nvGrpSpPr>
          <p:cNvPr id="10" name="组合 9">
            <a:extLst>
              <a:ext uri="{FF2B5EF4-FFF2-40B4-BE49-F238E27FC236}">
                <a16:creationId xmlns:a16="http://schemas.microsoft.com/office/drawing/2014/main" id="{834C7C5A-1F37-CECD-C6E5-FFC5893B4FDF}"/>
              </a:ext>
            </a:extLst>
          </p:cNvPr>
          <p:cNvGrpSpPr/>
          <p:nvPr/>
        </p:nvGrpSpPr>
        <p:grpSpPr>
          <a:xfrm>
            <a:off x="9051007" y="4725859"/>
            <a:ext cx="2209012" cy="1571583"/>
            <a:chOff x="9051007" y="4725859"/>
            <a:chExt cx="2209012" cy="1571583"/>
          </a:xfrm>
        </p:grpSpPr>
        <p:sp>
          <p:nvSpPr>
            <p:cNvPr id="62" name="1"/>
            <p:cNvSpPr txBox="1">
              <a:spLocks noChangeArrowheads="1"/>
            </p:cNvSpPr>
            <p:nvPr/>
          </p:nvSpPr>
          <p:spPr bwMode="auto">
            <a:xfrm>
              <a:off x="9657971" y="4725859"/>
              <a:ext cx="9950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a:spcBef>
                  <a:spcPct val="20000"/>
                </a:spcBef>
              </a:pPr>
              <a:r>
                <a:rPr lang="zh-CN" altLang="en-US" dirty="0">
                  <a:solidFill>
                    <a:srgbClr val="8E5F30"/>
                  </a:solidFill>
                  <a:latin typeface="思源宋体 CN Heavy" panose="02020900000000000000" pitchFamily="18" charset="-122"/>
                  <a:ea typeface="思源宋体 CN Heavy" panose="02020900000000000000" pitchFamily="18" charset="-122"/>
                  <a:cs typeface="+mn-ea"/>
                  <a:sym typeface="+mn-lt"/>
                </a:rPr>
                <a:t>人人可知</a:t>
              </a:r>
              <a:endParaRPr lang="en-US" altLang="zh-CN" dirty="0">
                <a:solidFill>
                  <a:srgbClr val="8E5F30"/>
                </a:solidFill>
                <a:latin typeface="思源宋体 CN Heavy" panose="02020900000000000000" pitchFamily="18" charset="-122"/>
                <a:ea typeface="思源宋体 CN Heavy" panose="02020900000000000000" pitchFamily="18" charset="-122"/>
                <a:cs typeface="+mn-ea"/>
                <a:sym typeface="+mn-lt"/>
              </a:endParaRPr>
            </a:p>
          </p:txBody>
        </p:sp>
        <p:sp>
          <p:nvSpPr>
            <p:cNvPr id="63" name="1"/>
            <p:cNvSpPr txBox="1">
              <a:spLocks noChangeArrowheads="1"/>
            </p:cNvSpPr>
            <p:nvPr/>
          </p:nvSpPr>
          <p:spPr bwMode="auto">
            <a:xfrm>
              <a:off x="9051007" y="5042868"/>
              <a:ext cx="2209012" cy="125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a:lnSpc>
                  <a:spcPct val="150000"/>
                </a:lnSpc>
              </a:pPr>
              <a:r>
                <a:rPr lang="zh-CN" altLang="en-US" sz="1400" dirty="0">
                  <a:solidFill>
                    <a:srgbClr val="8E5F30"/>
                  </a:solidFill>
                  <a:latin typeface="微软雅黑" panose="020B0503020204020204" charset="-122"/>
                  <a:cs typeface="+mn-ea"/>
                  <a:sym typeface="+mn-lt"/>
                </a:rPr>
                <a:t>我们期望会有越来越多的人知道我们的网站，知道我们经院的猫猫狗狗，知道我们的大美经院。</a:t>
              </a:r>
            </a:p>
          </p:txBody>
        </p:sp>
      </p:grpSp>
      <p:sp>
        <p:nvSpPr>
          <p:cNvPr id="49" name="Pentagon 12"/>
          <p:cNvSpPr/>
          <p:nvPr/>
        </p:nvSpPr>
        <p:spPr>
          <a:xfrm rot="5400000">
            <a:off x="3653313" y="2501032"/>
            <a:ext cx="2134828" cy="1424027"/>
          </a:xfrm>
          <a:prstGeom prst="homePlate">
            <a:avLst/>
          </a:prstGeom>
          <a:solidFill>
            <a:srgbClr val="BF8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宋体 CN Heavy" panose="02020900000000000000" pitchFamily="18" charset="-122"/>
              <a:ea typeface="思源宋体 CN Heavy" panose="02020900000000000000" pitchFamily="18" charset="-122"/>
            </a:endParaRPr>
          </a:p>
        </p:txBody>
      </p:sp>
      <p:sp>
        <p:nvSpPr>
          <p:cNvPr id="50" name="Rectangle 13"/>
          <p:cNvSpPr/>
          <p:nvPr/>
        </p:nvSpPr>
        <p:spPr>
          <a:xfrm>
            <a:off x="3972239" y="2456898"/>
            <a:ext cx="1496975" cy="580631"/>
          </a:xfrm>
          <a:prstGeom prst="rect">
            <a:avLst/>
          </a:prstGeom>
          <a:solidFill>
            <a:srgbClr val="FCF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8E5F30"/>
              </a:solidFill>
              <a:latin typeface="思源宋体 CN Heavy" panose="02020900000000000000" pitchFamily="18" charset="-122"/>
              <a:ea typeface="思源宋体 CN Heavy" panose="02020900000000000000" pitchFamily="18" charset="-122"/>
            </a:endParaRPr>
          </a:p>
        </p:txBody>
      </p:sp>
      <p:sp>
        <p:nvSpPr>
          <p:cNvPr id="51" name="Shape 31318"/>
          <p:cNvSpPr/>
          <p:nvPr/>
        </p:nvSpPr>
        <p:spPr>
          <a:xfrm>
            <a:off x="4532492" y="2600044"/>
            <a:ext cx="376469" cy="291292"/>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algn="ctr"/>
            <a:r>
              <a:rPr lang="en-US" altLang="zh-CN" sz="2000" dirty="0">
                <a:solidFill>
                  <a:srgbClr val="8E5F30"/>
                </a:solidFill>
                <a:latin typeface="思源宋体 CN Heavy" panose="02020900000000000000" pitchFamily="18" charset="-122"/>
                <a:ea typeface="思源宋体 CN Heavy" panose="02020900000000000000" pitchFamily="18" charset="-122"/>
                <a:cs typeface="+mn-ea"/>
                <a:sym typeface="+mn-lt"/>
              </a:rPr>
              <a:t>02</a:t>
            </a:r>
            <a:endParaRPr sz="2000" dirty="0">
              <a:solidFill>
                <a:srgbClr val="8E5F30"/>
              </a:solidFill>
              <a:latin typeface="思源宋体 CN Heavy" panose="02020900000000000000" pitchFamily="18" charset="-122"/>
              <a:ea typeface="思源宋体 CN Heavy" panose="02020900000000000000" pitchFamily="18" charset="-122"/>
              <a:cs typeface="+mn-ea"/>
              <a:sym typeface="+mn-lt"/>
            </a:endParaRPr>
          </a:p>
        </p:txBody>
      </p:sp>
      <p:sp>
        <p:nvSpPr>
          <p:cNvPr id="59" name="Pentagon 12"/>
          <p:cNvSpPr/>
          <p:nvPr/>
        </p:nvSpPr>
        <p:spPr>
          <a:xfrm rot="5400000">
            <a:off x="9071709" y="2501032"/>
            <a:ext cx="2134828" cy="1424027"/>
          </a:xfrm>
          <a:prstGeom prst="homePlate">
            <a:avLst/>
          </a:prstGeom>
          <a:solidFill>
            <a:srgbClr val="BF8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宋体 CN Heavy" panose="02020900000000000000" pitchFamily="18" charset="-122"/>
              <a:ea typeface="思源宋体 CN Heavy" panose="02020900000000000000" pitchFamily="18" charset="-122"/>
            </a:endParaRPr>
          </a:p>
        </p:txBody>
      </p:sp>
      <p:sp>
        <p:nvSpPr>
          <p:cNvPr id="60" name="Rectangle 13"/>
          <p:cNvSpPr/>
          <p:nvPr/>
        </p:nvSpPr>
        <p:spPr>
          <a:xfrm>
            <a:off x="9390635" y="2456898"/>
            <a:ext cx="1496975" cy="580631"/>
          </a:xfrm>
          <a:prstGeom prst="rect">
            <a:avLst/>
          </a:prstGeom>
          <a:solidFill>
            <a:srgbClr val="FCF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8E5F30"/>
              </a:solidFill>
              <a:latin typeface="思源宋体 CN Heavy" panose="02020900000000000000" pitchFamily="18" charset="-122"/>
              <a:ea typeface="思源宋体 CN Heavy" panose="02020900000000000000" pitchFamily="18" charset="-122"/>
            </a:endParaRPr>
          </a:p>
        </p:txBody>
      </p:sp>
      <p:sp>
        <p:nvSpPr>
          <p:cNvPr id="61" name="Shape 31318"/>
          <p:cNvSpPr/>
          <p:nvPr/>
        </p:nvSpPr>
        <p:spPr>
          <a:xfrm>
            <a:off x="9950888" y="2600044"/>
            <a:ext cx="376469" cy="291292"/>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algn="ctr"/>
            <a:r>
              <a:rPr lang="en-US" altLang="zh-CN" sz="2000" dirty="0">
                <a:solidFill>
                  <a:srgbClr val="8E5F30"/>
                </a:solidFill>
                <a:latin typeface="思源宋体 CN Heavy" panose="02020900000000000000" pitchFamily="18" charset="-122"/>
                <a:ea typeface="思源宋体 CN Heavy" panose="02020900000000000000" pitchFamily="18" charset="-122"/>
                <a:cs typeface="+mn-ea"/>
                <a:sym typeface="+mn-lt"/>
              </a:rPr>
              <a:t>04</a:t>
            </a:r>
            <a:endParaRPr sz="2000" dirty="0">
              <a:solidFill>
                <a:srgbClr val="8E5F30"/>
              </a:solidFill>
              <a:latin typeface="思源宋体 CN Heavy" panose="02020900000000000000" pitchFamily="18" charset="-122"/>
              <a:ea typeface="思源宋体 CN Heavy" panose="02020900000000000000" pitchFamily="18" charset="-122"/>
              <a:cs typeface="+mn-ea"/>
              <a:sym typeface="+mn-lt"/>
            </a:endParaRPr>
          </a:p>
        </p:txBody>
      </p:sp>
      <p:sp>
        <p:nvSpPr>
          <p:cNvPr id="54" name="Pentagon 12"/>
          <p:cNvSpPr/>
          <p:nvPr/>
        </p:nvSpPr>
        <p:spPr>
          <a:xfrm rot="5400000">
            <a:off x="6289563" y="2479663"/>
            <a:ext cx="2134828" cy="1424027"/>
          </a:xfrm>
          <a:prstGeom prst="homePlate">
            <a:avLst/>
          </a:prstGeom>
          <a:solidFill>
            <a:srgbClr val="6E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思源宋体 CN Heavy" panose="02020900000000000000" pitchFamily="18" charset="-122"/>
              <a:ea typeface="思源宋体 CN Heavy" panose="02020900000000000000" pitchFamily="18" charset="-122"/>
            </a:endParaRPr>
          </a:p>
        </p:txBody>
      </p:sp>
      <p:sp>
        <p:nvSpPr>
          <p:cNvPr id="55" name="Rectangle 13"/>
          <p:cNvSpPr/>
          <p:nvPr/>
        </p:nvSpPr>
        <p:spPr>
          <a:xfrm>
            <a:off x="6620938" y="2468421"/>
            <a:ext cx="1496975" cy="580631"/>
          </a:xfrm>
          <a:prstGeom prst="rect">
            <a:avLst/>
          </a:prstGeom>
          <a:solidFill>
            <a:srgbClr val="FCF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8E5F30"/>
              </a:solidFill>
              <a:latin typeface="思源宋体 CN Heavy" panose="02020900000000000000" pitchFamily="18" charset="-122"/>
              <a:ea typeface="思源宋体 CN Heavy" panose="02020900000000000000" pitchFamily="18" charset="-122"/>
            </a:endParaRPr>
          </a:p>
        </p:txBody>
      </p:sp>
      <p:sp>
        <p:nvSpPr>
          <p:cNvPr id="56" name="Shape 31318"/>
          <p:cNvSpPr/>
          <p:nvPr/>
        </p:nvSpPr>
        <p:spPr>
          <a:xfrm>
            <a:off x="7241690" y="2600044"/>
            <a:ext cx="376469" cy="291292"/>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algn="ctr"/>
            <a:r>
              <a:rPr lang="en-US" altLang="zh-CN" sz="2000" dirty="0">
                <a:solidFill>
                  <a:srgbClr val="8E5F30"/>
                </a:solidFill>
                <a:latin typeface="思源宋体 CN Heavy" panose="02020900000000000000" pitchFamily="18" charset="-122"/>
                <a:ea typeface="思源宋体 CN Heavy" panose="02020900000000000000" pitchFamily="18" charset="-122"/>
                <a:cs typeface="+mn-ea"/>
                <a:sym typeface="+mn-lt"/>
              </a:rPr>
              <a:t>03</a:t>
            </a:r>
            <a:endParaRPr sz="2000" dirty="0">
              <a:solidFill>
                <a:srgbClr val="8E5F30"/>
              </a:solidFill>
              <a:latin typeface="思源宋体 CN Heavy" panose="02020900000000000000" pitchFamily="18" charset="-122"/>
              <a:ea typeface="思源宋体 CN Heavy" panose="02020900000000000000" pitchFamily="18" charset="-122"/>
              <a:cs typeface="+mn-ea"/>
              <a:sym typeface="+mn-lt"/>
            </a:endParaRPr>
          </a:p>
        </p:txBody>
      </p:sp>
      <p:sp>
        <p:nvSpPr>
          <p:cNvPr id="66" name="iconfont-1187-868307"/>
          <p:cNvSpPr>
            <a:spLocks noChangeAspect="1"/>
          </p:cNvSpPr>
          <p:nvPr/>
        </p:nvSpPr>
        <p:spPr bwMode="auto">
          <a:xfrm>
            <a:off x="4537846" y="3269583"/>
            <a:ext cx="397792" cy="389411"/>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bg1"/>
          </a:solidFill>
          <a:ln>
            <a:noFill/>
          </a:ln>
        </p:spPr>
      </p:sp>
      <p:grpSp>
        <p:nvGrpSpPr>
          <p:cNvPr id="35" name="组合 34"/>
          <p:cNvGrpSpPr/>
          <p:nvPr/>
        </p:nvGrpSpPr>
        <p:grpSpPr>
          <a:xfrm flipH="1">
            <a:off x="-340472" y="-144689"/>
            <a:ext cx="2408758" cy="1505826"/>
            <a:chOff x="7038770" y="-365410"/>
            <a:chExt cx="6016113" cy="3760949"/>
          </a:xfrm>
        </p:grpSpPr>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71" name="图片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grpSp>
      <p:sp>
        <p:nvSpPr>
          <p:cNvPr id="72" name="PA_文本框 2"/>
          <p:cNvSpPr txBox="1"/>
          <p:nvPr>
            <p:custDataLst>
              <p:tags r:id="rId1"/>
            </p:custDataLst>
          </p:nvPr>
        </p:nvSpPr>
        <p:spPr>
          <a:xfrm>
            <a:off x="768417" y="416480"/>
            <a:ext cx="2663151" cy="56560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r>
              <a:rPr lang="zh-CN" altLang="en-US" sz="2800" b="0" dirty="0">
                <a:solidFill>
                  <a:srgbClr val="8E5F30"/>
                </a:solidFill>
                <a:latin typeface="思源宋体 CN Heavy" panose="02020900000000000000" pitchFamily="18" charset="-122"/>
                <a:ea typeface="思源宋体 CN Heavy" panose="02020900000000000000" pitchFamily="18" charset="-122"/>
              </a:rPr>
              <a:t>选题预期效果</a:t>
            </a:r>
          </a:p>
        </p:txBody>
      </p:sp>
      <p:sp>
        <p:nvSpPr>
          <p:cNvPr id="2" name="矩形 1">
            <a:extLst>
              <a:ext uri="{FF2B5EF4-FFF2-40B4-BE49-F238E27FC236}">
                <a16:creationId xmlns:a16="http://schemas.microsoft.com/office/drawing/2014/main" id="{EF56FAF6-869A-1269-B7F9-4EF0B1085392}"/>
              </a:ext>
            </a:extLst>
          </p:cNvPr>
          <p:cNvSpPr/>
          <p:nvPr/>
        </p:nvSpPr>
        <p:spPr>
          <a:xfrm>
            <a:off x="584200" y="1109527"/>
            <a:ext cx="10985568" cy="5543551"/>
          </a:xfrm>
          <a:prstGeom prst="rect">
            <a:avLst/>
          </a:prstGeom>
          <a:noFill/>
          <a:ln w="28575" cap="flat" cmpd="sng" algn="ctr">
            <a:gradFill>
              <a:gsLst>
                <a:gs pos="0">
                  <a:srgbClr val="B88A4D"/>
                </a:gs>
                <a:gs pos="65000">
                  <a:srgbClr val="F3D8AC"/>
                </a:gs>
                <a:gs pos="100000">
                  <a:srgbClr val="D9AE70"/>
                </a:gs>
                <a:gs pos="34000">
                  <a:srgbClr val="FAD28C"/>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3" name="组合 2">
            <a:extLst>
              <a:ext uri="{FF2B5EF4-FFF2-40B4-BE49-F238E27FC236}">
                <a16:creationId xmlns:a16="http://schemas.microsoft.com/office/drawing/2014/main" id="{C165DA5A-8A75-4954-3455-E433DE3F7A34}"/>
              </a:ext>
            </a:extLst>
          </p:cNvPr>
          <p:cNvGrpSpPr/>
          <p:nvPr/>
        </p:nvGrpSpPr>
        <p:grpSpPr>
          <a:xfrm flipH="1">
            <a:off x="9616364" y="5190503"/>
            <a:ext cx="2998725" cy="1874641"/>
            <a:chOff x="-853892" y="3469744"/>
            <a:chExt cx="6016112" cy="3760948"/>
          </a:xfrm>
        </p:grpSpPr>
        <p:pic>
          <p:nvPicPr>
            <p:cNvPr id="4" name="图片 3">
              <a:extLst>
                <a:ext uri="{FF2B5EF4-FFF2-40B4-BE49-F238E27FC236}">
                  <a16:creationId xmlns:a16="http://schemas.microsoft.com/office/drawing/2014/main" id="{DC1AC864-BF18-8078-0401-209E6837B102}"/>
                </a:ext>
              </a:extLst>
            </p:cNvPr>
            <p:cNvPicPr>
              <a:picLocks noChangeAspect="1"/>
            </p:cNvPicPr>
            <p:nvPr/>
          </p:nvPicPr>
          <p:blipFill>
            <a:blip r:embed="rId6"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5" name="图片 4">
              <a:extLst>
                <a:ext uri="{FF2B5EF4-FFF2-40B4-BE49-F238E27FC236}">
                  <a16:creationId xmlns:a16="http://schemas.microsoft.com/office/drawing/2014/main" id="{8FC0769F-B39A-CF4C-1809-7660DA3869FA}"/>
                </a:ext>
              </a:extLst>
            </p:cNvPr>
            <p:cNvPicPr>
              <a:picLocks noChangeAspect="1"/>
            </p:cNvPicPr>
            <p:nvPr/>
          </p:nvPicPr>
          <p:blipFill>
            <a:blip r:embed="rId7"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6" name="图片 5">
              <a:extLst>
                <a:ext uri="{FF2B5EF4-FFF2-40B4-BE49-F238E27FC236}">
                  <a16:creationId xmlns:a16="http://schemas.microsoft.com/office/drawing/2014/main" id="{DF2AA6A1-D07C-99DC-F39F-02DEAB30A0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grpSp>
      <p:pic>
        <p:nvPicPr>
          <p:cNvPr id="12" name="图形 11" descr="爪印 纯色填充">
            <a:extLst>
              <a:ext uri="{FF2B5EF4-FFF2-40B4-BE49-F238E27FC236}">
                <a16:creationId xmlns:a16="http://schemas.microsoft.com/office/drawing/2014/main" id="{8CDB3968-9C75-FC14-1C85-CA62F09C158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3035" y="3164972"/>
            <a:ext cx="687884" cy="687884"/>
          </a:xfrm>
          <a:prstGeom prst="rect">
            <a:avLst/>
          </a:prstGeom>
        </p:spPr>
      </p:pic>
      <p:pic>
        <p:nvPicPr>
          <p:cNvPr id="14" name="图形 13" descr="微笑的心形脸轮廓 纯色填充">
            <a:extLst>
              <a:ext uri="{FF2B5EF4-FFF2-40B4-BE49-F238E27FC236}">
                <a16:creationId xmlns:a16="http://schemas.microsoft.com/office/drawing/2014/main" id="{0B94DCCE-149E-E7ED-A975-C7C17A85A5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63251" y="3211749"/>
            <a:ext cx="639038" cy="6390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62"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17733091">
            <a:off x="-1026476" y="3642328"/>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11322603">
            <a:off x="-236445" y="4491139"/>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50" y="4138647"/>
            <a:ext cx="3212607" cy="2327057"/>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l="18724" t="34665"/>
          <a:stretch>
            <a:fillRect/>
          </a:stretch>
        </p:blipFill>
        <p:spPr>
          <a:xfrm rot="6933091">
            <a:off x="9928096" y="268752"/>
            <a:ext cx="3299371" cy="2954203"/>
          </a:xfrm>
          <a:custGeom>
            <a:avLst/>
            <a:gdLst>
              <a:gd name="connsiteX0" fmla="*/ 4024197 w 4024197"/>
              <a:gd name="connsiteY0" fmla="*/ 0 h 3603200"/>
              <a:gd name="connsiteX1" fmla="*/ 4024197 w 4024197"/>
              <a:gd name="connsiteY1" fmla="*/ 3146150 h 3603200"/>
              <a:gd name="connsiteX2" fmla="*/ 3068185 w 4024197"/>
              <a:gd name="connsiteY2" fmla="*/ 3603200 h 3603200"/>
              <a:gd name="connsiteX3" fmla="*/ 802846 w 4024197"/>
              <a:gd name="connsiteY3" fmla="*/ 3603200 h 3603200"/>
              <a:gd name="connsiteX4" fmla="*/ 0 w 4024197"/>
              <a:gd name="connsiteY4" fmla="*/ 1923886 h 36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197" h="3603200">
                <a:moveTo>
                  <a:pt x="4024197" y="0"/>
                </a:moveTo>
                <a:lnTo>
                  <a:pt x="4024197" y="3146150"/>
                </a:lnTo>
                <a:lnTo>
                  <a:pt x="3068185" y="3603200"/>
                </a:lnTo>
                <a:lnTo>
                  <a:pt x="802846" y="3603200"/>
                </a:lnTo>
                <a:lnTo>
                  <a:pt x="0" y="1923886"/>
                </a:lnTo>
                <a:close/>
              </a:path>
            </a:pathLst>
          </a:cu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rcRect l="647" t="39412" r="4619"/>
          <a:stretch>
            <a:fillRect/>
          </a:stretch>
        </p:blipFill>
        <p:spPr>
          <a:xfrm rot="522603">
            <a:off x="7038770" y="-365410"/>
            <a:ext cx="5398665" cy="2739553"/>
          </a:xfrm>
          <a:custGeom>
            <a:avLst/>
            <a:gdLst>
              <a:gd name="connsiteX0" fmla="*/ 6584677 w 6584677"/>
              <a:gd name="connsiteY0" fmla="*/ 3341395 h 3341395"/>
              <a:gd name="connsiteX1" fmla="*/ 369373 w 6584677"/>
              <a:gd name="connsiteY1" fmla="*/ 3341395 h 3341395"/>
              <a:gd name="connsiteX2" fmla="*/ 0 w 6584677"/>
              <a:gd name="connsiteY2" fmla="*/ 930355 h 3341395"/>
              <a:gd name="connsiteX3" fmla="*/ 6072772 w 6584677"/>
              <a:gd name="connsiteY3" fmla="*/ 0 h 3341395"/>
            </a:gdLst>
            <a:ahLst/>
            <a:cxnLst>
              <a:cxn ang="0">
                <a:pos x="connsiteX0" y="connsiteY0"/>
              </a:cxn>
              <a:cxn ang="0">
                <a:pos x="connsiteX1" y="connsiteY1"/>
              </a:cxn>
              <a:cxn ang="0">
                <a:pos x="connsiteX2" y="connsiteY2"/>
              </a:cxn>
              <a:cxn ang="0">
                <a:pos x="connsiteX3" y="connsiteY3"/>
              </a:cxn>
            </a:cxnLst>
            <a:rect l="l" t="t" r="r" b="b"/>
            <a:pathLst>
              <a:path w="6584677" h="3341395">
                <a:moveTo>
                  <a:pt x="6584677" y="3341395"/>
                </a:moveTo>
                <a:lnTo>
                  <a:pt x="369373" y="3341395"/>
                </a:lnTo>
                <a:lnTo>
                  <a:pt x="0" y="930355"/>
                </a:lnTo>
                <a:lnTo>
                  <a:pt x="6072772" y="0"/>
                </a:lnTo>
                <a:close/>
              </a:path>
            </a:pathLst>
          </a:cu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13284">
            <a:off x="7768591" y="372532"/>
            <a:ext cx="3212608" cy="2327058"/>
          </a:xfrm>
          <a:prstGeom prst="rect">
            <a:avLst/>
          </a:prstGeom>
        </p:spPr>
      </p:pic>
      <p:sp>
        <p:nvSpPr>
          <p:cNvPr id="9" name="PA_文本框 2"/>
          <p:cNvSpPr txBox="1"/>
          <p:nvPr>
            <p:custDataLst>
              <p:tags r:id="rId1"/>
            </p:custDataLst>
          </p:nvPr>
        </p:nvSpPr>
        <p:spPr>
          <a:xfrm>
            <a:off x="3437166" y="2350196"/>
            <a:ext cx="5356778" cy="92333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dirty="0">
                <a:solidFill>
                  <a:srgbClr val="8E5F30"/>
                </a:solidFill>
                <a:latin typeface="思源宋体 CN Heavy" panose="02020900000000000000" pitchFamily="18" charset="-122"/>
                <a:ea typeface="思源宋体 CN Heavy" panose="02020900000000000000" pitchFamily="18" charset="-122"/>
                <a:cs typeface="+mn-ea"/>
                <a:sym typeface="+mn-lt"/>
              </a:rPr>
              <a:t>组内分工和合作</a:t>
            </a:r>
            <a:endParaRPr kumimoji="0" lang="zh-CN" altLang="en-US" sz="54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1" name="圆角矩形 10"/>
          <p:cNvSpPr/>
          <p:nvPr/>
        </p:nvSpPr>
        <p:spPr>
          <a:xfrm>
            <a:off x="5154080" y="3971075"/>
            <a:ext cx="1922951" cy="338554"/>
          </a:xfrm>
          <a:prstGeom prst="roundRect">
            <a:avLst>
              <a:gd name="adj" fmla="val 50000"/>
            </a:avLst>
          </a:prstGeom>
          <a:solidFill>
            <a:srgbClr val="8E5F3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E5F30"/>
              </a:solidFill>
            </a:endParaRPr>
          </a:p>
        </p:txBody>
      </p:sp>
      <p:sp>
        <p:nvSpPr>
          <p:cNvPr id="12" name="矩形 11"/>
          <p:cNvSpPr/>
          <p:nvPr/>
        </p:nvSpPr>
        <p:spPr>
          <a:xfrm>
            <a:off x="5388625" y="3972640"/>
            <a:ext cx="1397186" cy="33583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600" dirty="0">
                <a:solidFill>
                  <a:srgbClr val="F7F3F2"/>
                </a:solidFill>
                <a:latin typeface="Arial" panose="020B0604020202020204" pitchFamily="34" charset="0"/>
                <a:ea typeface="微软雅黑" panose="020B0503020204020204" charset="-122"/>
                <a:cs typeface="Arial" panose="020B0604020202020204" pitchFamily="34" charset="0"/>
                <a:sym typeface="+mn-lt"/>
              </a:rPr>
              <a:t>PART.02</a:t>
            </a:r>
            <a:endParaRPr kumimoji="0" lang="zh-CN" altLang="en-US" sz="1600" i="0" u="none" strike="noStrike" kern="1200" cap="none" spc="0" normalizeH="0" baseline="0" noProof="0" dirty="0">
              <a:ln>
                <a:noFill/>
              </a:ln>
              <a:solidFill>
                <a:srgbClr val="F7F3F2"/>
              </a:solidFill>
              <a:effectLst/>
              <a:uLnTx/>
              <a:uFillTx/>
              <a:latin typeface="Arial" panose="020B0604020202020204" pitchFamily="34" charset="0"/>
              <a:ea typeface="微软雅黑" panose="020B0503020204020204" charset="-122"/>
              <a:cs typeface="Arial" panose="020B0604020202020204" pitchFamily="34" charset="0"/>
              <a:sym typeface="+mn-lt"/>
            </a:endParaRPr>
          </a:p>
        </p:txBody>
      </p:sp>
      <p:sp>
        <p:nvSpPr>
          <p:cNvPr id="17" name="矩形 16"/>
          <p:cNvSpPr/>
          <p:nvPr/>
        </p:nvSpPr>
        <p:spPr>
          <a:xfrm>
            <a:off x="3383040" y="3208018"/>
            <a:ext cx="5506028" cy="338554"/>
          </a:xfrm>
          <a:prstGeom prst="rect">
            <a:avLst/>
          </a:prstGeom>
        </p:spPr>
        <p:txBody>
          <a:bodyPr wrap="square">
            <a:spAutoFit/>
          </a:bodyPr>
          <a:lstStyle/>
          <a:p>
            <a:pPr lvl="0">
              <a:defRPr/>
            </a:pPr>
            <a:r>
              <a:rPr lang="en-US" altLang="zh-CN" sz="1600" dirty="0">
                <a:solidFill>
                  <a:srgbClr val="8E5F30"/>
                </a:solidFill>
                <a:latin typeface="思源宋体 CN Heavy" panose="02020900000000000000" pitchFamily="18" charset="-122"/>
                <a:ea typeface="思源宋体 CN Heavy" panose="02020900000000000000" pitchFamily="18" charset="-122"/>
                <a:cs typeface="+mn-ea"/>
                <a:sym typeface="+mn-lt"/>
              </a:rPr>
              <a:t>Division of labor and cooperation within the group</a:t>
            </a:r>
            <a:endParaRPr kumimoji="0" lang="zh-CN" altLang="en-US" sz="1600" i="0" u="none" strike="noStrike" kern="1200" cap="none" spc="0" normalizeH="0" baseline="0" noProof="0" dirty="0">
              <a:ln>
                <a:noFill/>
              </a:ln>
              <a:solidFill>
                <a:srgbClr val="8E5F30"/>
              </a:solidFill>
              <a:effectLst/>
              <a:uLnTx/>
              <a:uFillTx/>
              <a:latin typeface="思源宋体 CN Heavy" panose="02020900000000000000" pitchFamily="18" charset="-122"/>
              <a:ea typeface="思源宋体 CN Heavy" panose="02020900000000000000" pitchFamily="18" charset="-122"/>
              <a:cs typeface="+mn-ea"/>
              <a:sym typeface="+mn-lt"/>
            </a:endParaRPr>
          </a:p>
        </p:txBody>
      </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ISLIDE.ICON" val="#393712;#393819;"/>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ISLIDE.ICON" val="#393712;#393819;"/>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3293</TotalTime>
  <Words>1280</Words>
  <Application>Microsoft Office PowerPoint</Application>
  <PresentationFormat>宽屏</PresentationFormat>
  <Paragraphs>174</Paragraphs>
  <Slides>19</Slides>
  <Notes>16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等线</vt:lpstr>
      <vt:lpstr>汉仪瑞意宋W</vt:lpstr>
      <vt:lpstr>汉仪中宋简</vt:lpstr>
      <vt:lpstr>汉仪中圆简</vt:lpstr>
      <vt:lpstr>黑体</vt:lpstr>
      <vt:lpstr>思源宋体 CN Heavy</vt:lpstr>
      <vt:lpstr>微软雅黑</vt:lpstr>
      <vt:lpstr>字魂71号-御守锦书</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01</dc:creator>
  <cp:lastModifiedBy>婷 黄</cp:lastModifiedBy>
  <cp:revision>90</cp:revision>
  <dcterms:created xsi:type="dcterms:W3CDTF">2021-03-04T09:47:00Z</dcterms:created>
  <dcterms:modified xsi:type="dcterms:W3CDTF">2024-04-02T03:42:50Z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ADF3327684CE432884B58EC498ECFB11</vt:lpwstr>
  </property>
  <property fmtid="{D5CDD505-2E9C-101B-9397-08002B2CF9AE}" pid="3" name="KSOProductBuildVer">
    <vt:lpwstr>2052-11.1.0.10578</vt:lpwstr>
  </property>
</Properties>
</file>